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8" r:id="rId5"/>
    <p:sldId id="274" r:id="rId6"/>
    <p:sldId id="269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4074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383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85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827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264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115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526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609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371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618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214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1044-485C-47AC-AB26-36B1712B2AC6}" type="datetimeFigureOut">
              <a:rPr lang="hr-HR" smtClean="0"/>
              <a:t>17.5.2020.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5946-DA3D-45B2-9EEA-C7B62398AB5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411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Županije Republike Hrvatske</a:t>
            </a:r>
            <a:br>
              <a:rPr lang="hr-HR" dirty="0" smtClean="0"/>
            </a:br>
            <a:r>
              <a:rPr lang="hr-HR" dirty="0" smtClean="0"/>
              <a:t>-Karlovačka županije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4803820" y="4353059"/>
            <a:ext cx="5344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 pripremila učiteljica: Jasmina Štefan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57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Župan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Damir Jelić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987" y="2719846"/>
            <a:ext cx="5045702" cy="256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060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635" y="759853"/>
            <a:ext cx="7542727" cy="1519707"/>
          </a:xfrm>
        </p:spPr>
        <p:txBody>
          <a:bodyPr>
            <a:normAutofit fontScale="90000"/>
          </a:bodyPr>
          <a:lstStyle/>
          <a:p>
            <a:r>
              <a:rPr lang="hr-HR" sz="2700" u="sng" dirty="0" smtClean="0"/>
              <a:t>Poznati pojmovi: </a:t>
            </a:r>
            <a:r>
              <a:rPr lang="hr-HR" sz="2700" dirty="0" smtClean="0"/>
              <a:t/>
            </a:r>
            <a:br>
              <a:rPr lang="hr-HR" sz="2700" dirty="0" smtClean="0"/>
            </a:br>
            <a:r>
              <a:rPr lang="hr-HR" sz="2700" dirty="0" smtClean="0"/>
              <a:t>Republika Hrvatska – naša domovina</a:t>
            </a:r>
            <a:br>
              <a:rPr lang="hr-HR" sz="2700" dirty="0" smtClean="0"/>
            </a:br>
            <a:r>
              <a:rPr lang="hr-HR" sz="2700" dirty="0" smtClean="0"/>
              <a:t>zavičaj – brežuljkasti </a:t>
            </a:r>
            <a:r>
              <a:rPr lang="hr-HR" sz="1800" dirty="0" smtClean="0"/>
              <a:t/>
            </a:r>
            <a:br>
              <a:rPr lang="hr-HR" sz="1800" dirty="0" smtClean="0"/>
            </a:br>
            <a:r>
              <a:rPr lang="hr-HR" sz="1800" dirty="0" smtClean="0"/>
              <a:t/>
            </a:r>
            <a:br>
              <a:rPr lang="hr-HR" sz="1800" dirty="0" smtClean="0"/>
            </a:br>
            <a:endParaRPr lang="hr-HR" sz="18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4997003" y="533185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931831" y="2511380"/>
            <a:ext cx="69030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u="sng" dirty="0" smtClean="0"/>
              <a:t>Novi pojam : Županija</a:t>
            </a:r>
          </a:p>
          <a:p>
            <a:endParaRPr lang="hr-HR" sz="2000" dirty="0"/>
          </a:p>
          <a:p>
            <a:endParaRPr lang="hr-HR" sz="2000" dirty="0" smtClean="0"/>
          </a:p>
          <a:p>
            <a:r>
              <a:rPr lang="hr-HR" sz="2000" dirty="0" smtClean="0">
                <a:solidFill>
                  <a:srgbClr val="FF0000"/>
                </a:solidFill>
              </a:rPr>
              <a:t>Županija je manji dio prostora </a:t>
            </a:r>
            <a:r>
              <a:rPr lang="hr-HR" sz="2000" smtClean="0">
                <a:solidFill>
                  <a:srgbClr val="FF0000"/>
                </a:solidFill>
              </a:rPr>
              <a:t>Republike </a:t>
            </a:r>
            <a:r>
              <a:rPr lang="hr-HR" sz="2000" smtClean="0">
                <a:solidFill>
                  <a:srgbClr val="FF0000"/>
                </a:solidFill>
              </a:rPr>
              <a:t>Hrvatske </a:t>
            </a:r>
            <a:r>
              <a:rPr lang="hr-HR" sz="2000" dirty="0" smtClean="0">
                <a:solidFill>
                  <a:srgbClr val="FF0000"/>
                </a:solidFill>
              </a:rPr>
              <a:t>koji ima svoju samoupravu.</a:t>
            </a:r>
            <a:endParaRPr lang="hr-H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4828504" cy="38185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Županije RH</a:t>
            </a:r>
            <a:endParaRPr lang="hr-H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02" y="969364"/>
            <a:ext cx="5714743" cy="5632601"/>
          </a:xfrm>
        </p:spPr>
      </p:pic>
    </p:spTree>
    <p:extLst>
      <p:ext uri="{BB962C8B-B14F-4D97-AF65-F5344CB8AC3E}">
        <p14:creationId xmlns:p14="http://schemas.microsoft.com/office/powerpoint/2010/main" val="194711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RH -20 županija i </a:t>
            </a:r>
            <a:r>
              <a:rPr lang="hr-HR" smtClean="0"/>
              <a:t>grad Zagreb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Nazivi: prema obilježjima reljefa</a:t>
            </a:r>
          </a:p>
          <a:p>
            <a:r>
              <a:rPr lang="hr-HR" dirty="0" smtClean="0"/>
              <a:t>Na čelu županije je župan.</a:t>
            </a:r>
          </a:p>
          <a:p>
            <a:r>
              <a:rPr lang="hr-HR" dirty="0" smtClean="0"/>
              <a:t>Svaka županije ima županijsko središte.</a:t>
            </a:r>
          </a:p>
          <a:p>
            <a:r>
              <a:rPr lang="hr-HR" dirty="0" smtClean="0"/>
              <a:t>Županijsko središte je kulturno, prosvjetno, </a:t>
            </a:r>
            <a:r>
              <a:rPr lang="hr-HR" dirty="0" smtClean="0"/>
              <a:t>sportsko</a:t>
            </a:r>
            <a:r>
              <a:rPr lang="hr-HR" dirty="0" smtClean="0"/>
              <a:t>, zdravstveno, gospodarsko i prometno središte županije.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759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949" y="-22538"/>
            <a:ext cx="8412051" cy="6309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93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Karlovačka županija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Smještaj i okruženje:</a:t>
            </a:r>
          </a:p>
          <a:p>
            <a:pPr marL="0" indent="0">
              <a:buNone/>
            </a:pPr>
            <a:endParaRPr lang="hr-H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113" y="1992536"/>
            <a:ext cx="3476625" cy="3362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61774" y="2150712"/>
            <a:ext cx="2099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Republika Slovenija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6263425" y="3464417"/>
            <a:ext cx="2365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Republika Bosna i Hercegovina</a:t>
            </a:r>
            <a:endParaRPr lang="hr-HR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911403" y="3162569"/>
            <a:ext cx="631065" cy="571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460642" y="2395470"/>
            <a:ext cx="128789" cy="424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807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Susjedne županije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144" y="2424437"/>
            <a:ext cx="4047923" cy="3914841"/>
          </a:xfrm>
        </p:spPr>
      </p:pic>
      <p:sp>
        <p:nvSpPr>
          <p:cNvPr id="5" name="TextBox 4"/>
          <p:cNvSpPr txBox="1"/>
          <p:nvPr/>
        </p:nvSpPr>
        <p:spPr>
          <a:xfrm>
            <a:off x="4192072" y="4200553"/>
            <a:ext cx="2794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Ličko - senjska županija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4726546" y="2807594"/>
            <a:ext cx="1725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Zagrebačka županija</a:t>
            </a:r>
            <a:endParaRPr lang="hr-HR" dirty="0"/>
          </a:p>
        </p:txBody>
      </p:sp>
      <p:sp>
        <p:nvSpPr>
          <p:cNvPr id="7" name="TextBox 6"/>
          <p:cNvSpPr txBox="1"/>
          <p:nvPr/>
        </p:nvSpPr>
        <p:spPr>
          <a:xfrm>
            <a:off x="5085913" y="3554222"/>
            <a:ext cx="2125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Sisačko –moslavačka županija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2021983" y="3453925"/>
            <a:ext cx="2382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Primorsko – goranska županija</a:t>
            </a:r>
            <a:endParaRPr lang="hr-HR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19730" y="3683358"/>
            <a:ext cx="2575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919730" y="3453925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919730" y="3453925"/>
            <a:ext cx="1287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314423" y="3683358"/>
            <a:ext cx="5022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816699" y="3777090"/>
            <a:ext cx="0" cy="323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672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Stanovništvo i gradovi županije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hr-HR" dirty="0" smtClean="0"/>
              <a:t>U Karlovačkoj županiji živi oko stodvadeset devet tisuća stanovnika.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HR" dirty="0" smtClean="0"/>
              <a:t>Županiji pripada 5 gradova: Karlovac, Duga Resa,Ozalj, Slunj i Ogulin.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r-HR" dirty="0" smtClean="0"/>
              <a:t>Županijsko središte je grad Karlovac.</a:t>
            </a:r>
          </a:p>
        </p:txBody>
      </p:sp>
    </p:spTree>
    <p:extLst>
      <p:ext uri="{BB962C8B-B14F-4D97-AF65-F5344CB8AC3E}">
        <p14:creationId xmlns:p14="http://schemas.microsoft.com/office/powerpoint/2010/main" val="411001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Obilježja Karlovačke županije: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Zastava:</a:t>
            </a:r>
          </a:p>
          <a:p>
            <a:endParaRPr lang="hr-HR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206" y="3590131"/>
            <a:ext cx="3028950" cy="1514475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Grb: </a:t>
            </a:r>
          </a:p>
          <a:p>
            <a:endParaRPr lang="hr-HR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294" y="3142456"/>
            <a:ext cx="1905000" cy="2409825"/>
          </a:xfrm>
        </p:spPr>
      </p:pic>
    </p:spTree>
    <p:extLst>
      <p:ext uri="{BB962C8B-B14F-4D97-AF65-F5344CB8AC3E}">
        <p14:creationId xmlns:p14="http://schemas.microsoft.com/office/powerpoint/2010/main" val="219451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160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Županije Republike Hrvatske -Karlovačka županije</vt:lpstr>
      <vt:lpstr>Poznati pojmovi:  Republika Hrvatska – naša domovina zavičaj – brežuljkasti   </vt:lpstr>
      <vt:lpstr>Županije RH</vt:lpstr>
      <vt:lpstr>RH -20 županija i grad Zagreb </vt:lpstr>
      <vt:lpstr>PowerPoint Presentation</vt:lpstr>
      <vt:lpstr>Karlovačka županija</vt:lpstr>
      <vt:lpstr>Susjedne županije</vt:lpstr>
      <vt:lpstr>Stanovništvo i gradovi županije</vt:lpstr>
      <vt:lpstr>Obilježja Karlovačke županije:</vt:lpstr>
      <vt:lpstr>Župan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DIJELJENJE PRIMJERI</dc:title>
  <dc:creator>JASMINA</dc:creator>
  <cp:lastModifiedBy>JASMINA</cp:lastModifiedBy>
  <cp:revision>16</cp:revision>
  <dcterms:created xsi:type="dcterms:W3CDTF">2020-04-15T15:57:05Z</dcterms:created>
  <dcterms:modified xsi:type="dcterms:W3CDTF">2020-05-17T17:38:55Z</dcterms:modified>
</cp:coreProperties>
</file>