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74EE6E-85C0-47A3-A416-3BD1181B96BF}">
          <p14:sldIdLst>
            <p14:sldId id="256"/>
            <p14:sldId id="257"/>
            <p14:sldId id="271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3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87" d="100"/>
          <a:sy n="87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811F900-12E3-450E-AD12-D1DB024DC173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7DFD993-A158-4717-8375-C0B9FDA2627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Web Preglednici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Internet Explorer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Možete </a:t>
            </a:r>
            <a:r>
              <a:rPr lang="hr-HR" dirty="0" smtClean="0"/>
              <a:t>ga koristiti na skoro svim operativnim sustavima.</a:t>
            </a:r>
            <a:endParaRPr lang="en-US" dirty="0"/>
          </a:p>
        </p:txBody>
      </p:sp>
      <p:pic>
        <p:nvPicPr>
          <p:cNvPr id="4098" name="Picture 2" descr="Logo Internet Explore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4267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eft Arrow 5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rved Left Arrow 6">
            <a:hlinkClick r:id="rId4" action="ppaction://hlinksldjump"/>
          </p:cNvPr>
          <p:cNvSpPr/>
          <p:nvPr/>
        </p:nvSpPr>
        <p:spPr>
          <a:xfrm>
            <a:off x="8077200" y="5791200"/>
            <a:ext cx="838200" cy="91440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01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Safari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Safari je web preglednik kojega je razvila tvrtka Apple.</a:t>
            </a:r>
          </a:p>
          <a:p>
            <a:r>
              <a:rPr lang="hr-HR" dirty="0" smtClean="0"/>
              <a:t>Dostupan je samo za operativni sustav Mac OS X i trenutno jedini koji dolazi u paketu sa Mac OS X.</a:t>
            </a:r>
          </a:p>
          <a:p>
            <a:r>
              <a:rPr lang="hr-HR" dirty="0" smtClean="0"/>
              <a:t>Apple je razvio i mobilnu inačicu ovog web preglednika koja se zove Mobile Safari i posebno je prilagođena korištenju na malim ekranima.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Safari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Logo Safari web preglednika je kompas koji gleda prema sjevero-istoku.</a:t>
            </a:r>
            <a:endParaRPr lang="en-US" dirty="0"/>
          </a:p>
        </p:txBody>
      </p:sp>
      <p:pic>
        <p:nvPicPr>
          <p:cNvPr id="5124" name="Picture 4" descr="http://mediaserver.pulse2.com/uploads/2010/04/safari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466" y="2946400"/>
            <a:ext cx="2743200" cy="31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Arrow 7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077200" y="5791200"/>
            <a:ext cx="838200" cy="91440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5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Google Chrome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Google Chrome je web preglednik otvorenog koda kojeg je razvilo Google.</a:t>
            </a:r>
          </a:p>
          <a:p>
            <a:r>
              <a:rPr lang="hr-HR" dirty="0" smtClean="0"/>
              <a:t>Možete ga koristiti na operativnim sustavima: Windows, Mac OS X i Linux.</a:t>
            </a:r>
          </a:p>
          <a:p>
            <a:r>
              <a:rPr lang="hr-HR" dirty="0" smtClean="0"/>
              <a:t>Google Chrome je na trećem mjestu u svijetu po popularnosti.</a:t>
            </a:r>
          </a:p>
          <a:p>
            <a:r>
              <a:rPr lang="hr-HR" dirty="0" smtClean="0"/>
              <a:t>Google Chrome je poznat po jednostavnom sučelju i brzom učitavanju web stranica.</a:t>
            </a:r>
            <a:endParaRPr lang="en-US" dirty="0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Google Chrome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67" y="2666999"/>
            <a:ext cx="3429000" cy="3331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Google Chrome je po meni najbolji web preglednik zbog jednostavnosti.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hlinkClick r:id="rId4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9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ZAPIŠIMO</a:t>
            </a:r>
            <a:endParaRPr lang="en-US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Web preglednik je program koji korisniku omogućuje pregled web-stranica.</a:t>
            </a:r>
          </a:p>
          <a:p>
            <a:r>
              <a:rPr lang="hr-HR" dirty="0" smtClean="0"/>
              <a:t>Prvi web-preglednik se je zvao Netscape Navigator i izdan je 2004. godine</a:t>
            </a:r>
          </a:p>
          <a:p>
            <a:r>
              <a:rPr lang="hr-HR" dirty="0" smtClean="0"/>
              <a:t>Mozilla Firefox je najsigurniji web preglednik zbog skeniranja preuzetih datoteka.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Hvala na pažnji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hr-H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Izradio: Danijel Šarić</a:t>
            </a:r>
          </a:p>
          <a:p>
            <a:r>
              <a:rPr lang="hr-H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Literatura: Wikipedia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Općenito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Web preglednik (Web browser) je program koji korisniku omogućuje pregledavanje web stranica.</a:t>
            </a:r>
            <a:endParaRPr lang="hr-HR" dirty="0"/>
          </a:p>
          <a:p>
            <a:endParaRPr lang="hr-HR" dirty="0" smtClean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Povijest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1994. godine je Marc Andreesen pokrenuo vlastitu tvrtku i izdao Netscape Navigator (Prvi web preglednik).</a:t>
            </a:r>
          </a:p>
          <a:p>
            <a:r>
              <a:rPr lang="hr-HR" dirty="0" smtClean="0"/>
              <a:t>Nakon toga je Microsoft izdao Internet Explorer koji je postao najpopularniji zbog toga što se je dobivao u paketu s operativnim sustavom Windows.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Web preglednici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Najpopularniji preglednici danas su:</a:t>
            </a:r>
          </a:p>
          <a:p>
            <a:pPr lvl="1"/>
            <a:r>
              <a:rPr lang="hr-HR" dirty="0" smtClean="0">
                <a:hlinkClick r:id="rId2" action="ppaction://hlinksldjump"/>
              </a:rPr>
              <a:t>Mozilla Firefox</a:t>
            </a:r>
            <a:endParaRPr lang="hr-HR" dirty="0" smtClean="0"/>
          </a:p>
          <a:p>
            <a:pPr lvl="1"/>
            <a:r>
              <a:rPr lang="hr-HR" dirty="0" smtClean="0">
                <a:hlinkClick r:id="rId3" action="ppaction://hlinksldjump"/>
              </a:rPr>
              <a:t>Opera</a:t>
            </a:r>
            <a:endParaRPr lang="hr-HR" dirty="0" smtClean="0"/>
          </a:p>
          <a:p>
            <a:pPr lvl="1"/>
            <a:r>
              <a:rPr lang="hr-HR" dirty="0" smtClean="0">
                <a:hlinkClick r:id="rId4" action="ppaction://hlinksldjump"/>
              </a:rPr>
              <a:t>Internet Explorer</a:t>
            </a:r>
            <a:endParaRPr lang="hr-HR" dirty="0" smtClean="0"/>
          </a:p>
          <a:p>
            <a:pPr lvl="1"/>
            <a:r>
              <a:rPr lang="hr-HR" dirty="0" smtClean="0">
                <a:hlinkClick r:id="rId5" action="ppaction://hlinksldjump"/>
              </a:rPr>
              <a:t>Safari</a:t>
            </a:r>
            <a:endParaRPr lang="hr-HR" dirty="0" smtClean="0"/>
          </a:p>
          <a:p>
            <a:pPr lvl="1"/>
            <a:r>
              <a:rPr lang="hr-HR" dirty="0" smtClean="0">
                <a:hlinkClick r:id="rId6" action="ppaction://hlinksldjump"/>
              </a:rPr>
              <a:t>Google Chrome</a:t>
            </a:r>
            <a:endParaRPr lang="hr-HR" dirty="0" smtClean="0"/>
          </a:p>
        </p:txBody>
      </p:sp>
      <p:sp>
        <p:nvSpPr>
          <p:cNvPr id="5" name="Left Arrow 4">
            <a:hlinkClick r:id="rId7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Mozilla Firefox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Besplatni web preglednik otvorenog koda.</a:t>
            </a:r>
          </a:p>
          <a:p>
            <a:r>
              <a:rPr lang="hr-HR" dirty="0" smtClean="0"/>
              <a:t>Sredinom 2011. bio drugi najpopularniji preglednik na svijetu.</a:t>
            </a:r>
          </a:p>
          <a:p>
            <a:r>
              <a:rPr lang="hr-HR" dirty="0" smtClean="0"/>
              <a:t>Firefox možete koristiti na operativnim sustavima: Linux, Mac OS X i Windows..</a:t>
            </a:r>
          </a:p>
          <a:p>
            <a:r>
              <a:rPr lang="hr-HR" dirty="0" smtClean="0"/>
              <a:t>Mozete ga koristiti i na mobitelima na operativnim sustavima Android i iOS.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5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Mozilla Firefox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Mozillu Firefox mozete besplatno preuzeti na internetu i jako je jednostavna za korištenje</a:t>
            </a:r>
            <a:r>
              <a:rPr lang="hr-HR" dirty="0" smtClean="0"/>
              <a:t>.</a:t>
            </a:r>
          </a:p>
          <a:p>
            <a:r>
              <a:rPr lang="hr-HR" dirty="0"/>
              <a:t>Internet Explorer skenira datoteku koju preuzimamo s interneta, i ako ima neki virus nas obavijesti.</a:t>
            </a:r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2052" name="Picture 4" descr="Firefox 3.5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61115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Left Arrow 4">
            <a:hlinkClick r:id="rId4" action="ppaction://hlinksldjump"/>
          </p:cNvPr>
          <p:cNvSpPr/>
          <p:nvPr/>
        </p:nvSpPr>
        <p:spPr>
          <a:xfrm>
            <a:off x="8077200" y="5791200"/>
            <a:ext cx="838200" cy="91440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13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Opera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Opera je web preglednik zatvorenog koda.</a:t>
            </a:r>
          </a:p>
          <a:p>
            <a:r>
              <a:rPr lang="hr-HR" dirty="0" smtClean="0"/>
              <a:t>Operu možete koristiti na operativnim sustavima: Linux, Mac OS X i Windows..</a:t>
            </a:r>
          </a:p>
          <a:p>
            <a:r>
              <a:rPr lang="hr-HR" dirty="0" smtClean="0"/>
              <a:t>Također ju možete koristiti na mobitelima.</a:t>
            </a:r>
          </a:p>
          <a:p>
            <a:r>
              <a:rPr lang="hr-HR" dirty="0" smtClean="0"/>
              <a:t>Ona je dizajnirana da se može pokretati i na slabijim računalima bez poteškoća.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Opera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Opera je prva počela podržavati više tabova (više otvorenih web-stranica u isto vrijeme).</a:t>
            </a:r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3078" name="Picture 6" descr="Operin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52797"/>
            <a:ext cx="2133600" cy="213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Arrow 7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rved Left Arrow 5">
            <a:hlinkClick r:id="rId4" action="ppaction://hlinksldjump"/>
          </p:cNvPr>
          <p:cNvSpPr/>
          <p:nvPr/>
        </p:nvSpPr>
        <p:spPr>
          <a:xfrm>
            <a:off x="8077200" y="5791200"/>
            <a:ext cx="838200" cy="914400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28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r-H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Internet Explorer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Internet Explorer (IE) je web preglednik koji je razvila tvrtka Microsoft.</a:t>
            </a:r>
          </a:p>
          <a:p>
            <a:r>
              <a:rPr lang="hr-HR" dirty="0" smtClean="0"/>
              <a:t>On je sastavni dio Windows operativnih sustava, stoga je od 1999. godine najpopularniji web preglednik.</a:t>
            </a:r>
          </a:p>
          <a:p>
            <a:r>
              <a:rPr lang="hr-HR" dirty="0" smtClean="0"/>
              <a:t>2002. godine Internet Explorer je koristilo 96% računala, dok ga sada koristi oko 60%.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5943600"/>
            <a:ext cx="1181100" cy="7620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400800" y="5943600"/>
            <a:ext cx="1143000" cy="76200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98</TotalTime>
  <Words>456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Web Preglednici</vt:lpstr>
      <vt:lpstr>Općenito</vt:lpstr>
      <vt:lpstr>Povijest</vt:lpstr>
      <vt:lpstr>Web preglednici</vt:lpstr>
      <vt:lpstr>Mozilla Firefox</vt:lpstr>
      <vt:lpstr>Mozilla Firefox</vt:lpstr>
      <vt:lpstr>Opera</vt:lpstr>
      <vt:lpstr>Opera</vt:lpstr>
      <vt:lpstr>Internet Explorer</vt:lpstr>
      <vt:lpstr>Internet Explorer</vt:lpstr>
      <vt:lpstr>Safari</vt:lpstr>
      <vt:lpstr>Safari</vt:lpstr>
      <vt:lpstr>Google Chrome</vt:lpstr>
      <vt:lpstr>Google Chrome</vt:lpstr>
      <vt:lpstr>ZAPIŠIMO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Preglednik</dc:title>
  <dc:creator>David</dc:creator>
  <cp:lastModifiedBy>David</cp:lastModifiedBy>
  <cp:revision>11</cp:revision>
  <dcterms:created xsi:type="dcterms:W3CDTF">2009-08-27T17:52:01Z</dcterms:created>
  <dcterms:modified xsi:type="dcterms:W3CDTF">2012-05-14T04:13:14Z</dcterms:modified>
</cp:coreProperties>
</file>