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F2B616-93C2-4D1B-84A6-35FA1B269CAD}" type="datetimeFigureOut">
              <a:rPr lang="hr-HR" smtClean="0"/>
              <a:pPr/>
              <a:t>8.7.2016.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465ED8-A7A4-4613-8057-D5B27464A1AD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061520" cy="1728192"/>
          </a:xfrm>
        </p:spPr>
        <p:txBody>
          <a:bodyPr/>
          <a:lstStyle/>
          <a:p>
            <a:r>
              <a:rPr lang="hr-HR" dirty="0" smtClean="0"/>
              <a:t>AKTIVNOSTI  U  LIPNJU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7" name="Picture 3" descr="C:\Users\Korisnik\Desktop\lipanj\IMG_0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34530" cy="578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Korisnik\Desktop\lipanj\IMG_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08979" cy="660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Korisnik\Desktop\lipanj\IMG_0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" y="0"/>
            <a:ext cx="914337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Korisnik\Desktop\lipanj\IMG_0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0"/>
            <a:ext cx="914338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Korisnik\Desktop\lipanj\IMG_02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Korisnik\Desktop\lipanj\IMG_034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3</Words>
  <Application>Microsoft Office PowerPoint</Application>
  <PresentationFormat>Prikaz na zaslonu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Calibri</vt:lpstr>
      <vt:lpstr>Constantia</vt:lpstr>
      <vt:lpstr>Wingdings 2</vt:lpstr>
      <vt:lpstr>Flow</vt:lpstr>
      <vt:lpstr>AKTIVNOSTI  U  LIPNJU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AKTIVNOSTI  U  LIPNJU</dc:title>
  <dc:creator>Korisnik</dc:creator>
  <cp:lastModifiedBy>Adela Granić</cp:lastModifiedBy>
  <cp:revision>4</cp:revision>
  <dcterms:created xsi:type="dcterms:W3CDTF">2016-07-04T20:05:10Z</dcterms:created>
  <dcterms:modified xsi:type="dcterms:W3CDTF">2016-07-08T08:11:59Z</dcterms:modified>
</cp:coreProperties>
</file>