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s dijagonalno zaobljenim kuto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Rezervirano mjesto podnožj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9" name="Rezervirano mjesto datum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r-H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Pritisnite ikonu za dodavanje slike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s dijagonalno zaobljenim kuto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75E25C7-E3AC-4A58-9B4A-D1F553FB5AA8}" type="datetimeFigureOut">
              <a:rPr lang="sr-Latn-CS" smtClean="0"/>
              <a:t>19.10.2016</a:t>
            </a:fld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79123E6-5D79-47CB-8CBD-620521D327DD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Terenska nastava</a:t>
            </a:r>
            <a:br>
              <a:rPr lang="hr-HR" dirty="0" smtClean="0"/>
            </a:br>
            <a:r>
              <a:rPr lang="hr-HR" dirty="0" smtClean="0"/>
              <a:t>Zagreb,11.10.2016.</a:t>
            </a:r>
            <a:br>
              <a:rPr lang="hr-HR" dirty="0" smtClean="0"/>
            </a:br>
            <a:r>
              <a:rPr lang="hr-HR" dirty="0" smtClean="0"/>
              <a:t>PŠ MURINE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Rezervirano mjesto sadržaja 4" descr="IMG_9453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394744"/>
            <a:ext cx="4038600" cy="3028950"/>
          </a:xfrm>
        </p:spPr>
      </p:pic>
      <p:pic>
        <p:nvPicPr>
          <p:cNvPr id="6" name="Rezervirano mjesto sadržaja 5" descr="IMG_9471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9203" y="1646238"/>
            <a:ext cx="3396594" cy="4525962"/>
          </a:xfrm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Rezervirano mjesto sadržaja 4" descr="IMG_9475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394744"/>
            <a:ext cx="4038600" cy="3028950"/>
          </a:xfrm>
        </p:spPr>
      </p:pic>
      <p:pic>
        <p:nvPicPr>
          <p:cNvPr id="6" name="Rezervirano mjesto sadržaja 5" descr="IMG_9479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394744"/>
            <a:ext cx="4038600" cy="3028950"/>
          </a:xfrm>
        </p:spPr>
      </p:pic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Rezervirano mjesto sadržaja 4" descr="IMG_9480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394744"/>
            <a:ext cx="4038600" cy="3028950"/>
          </a:xfrm>
        </p:spPr>
      </p:pic>
      <p:pic>
        <p:nvPicPr>
          <p:cNvPr id="6" name="Rezervirano mjesto sadržaja 5" descr="IMG_9485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394744"/>
            <a:ext cx="4038600" cy="3028950"/>
          </a:xfrm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nica">
  <a:themeElements>
    <a:clrScheme name="Livnic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vnic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vnic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</TotalTime>
  <Words>2</Words>
  <Application>Microsoft Office PowerPoint</Application>
  <PresentationFormat>Prikaz na zaslonu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7" baseType="lpstr">
      <vt:lpstr>Rockwell</vt:lpstr>
      <vt:lpstr>Wingdings 2</vt:lpstr>
      <vt:lpstr>Livnica</vt:lpstr>
      <vt:lpstr>Terenska nastava Zagreb,11.10.2016. PŠ MURINE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Terenska nastava Zagreb,11.10.2016. PŠ MURINE</dc:title>
  <dc:creator>Korisnik</dc:creator>
  <cp:lastModifiedBy>Adela Granić</cp:lastModifiedBy>
  <cp:revision>2</cp:revision>
  <dcterms:created xsi:type="dcterms:W3CDTF">2016-10-18T08:48:53Z</dcterms:created>
  <dcterms:modified xsi:type="dcterms:W3CDTF">2016-10-19T06:00:01Z</dcterms:modified>
</cp:coreProperties>
</file>