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Legenda o hrvatskoj      šahovnici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0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Scena borbe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74" y="2193925"/>
            <a:ext cx="5335652" cy="4024313"/>
          </a:xfrm>
        </p:spPr>
      </p:pic>
    </p:spTree>
    <p:extLst>
      <p:ext uri="{BB962C8B-B14F-4D97-AF65-F5344CB8AC3E}">
        <p14:creationId xmlns:p14="http://schemas.microsoft.com/office/powerpoint/2010/main" val="27082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Igra šaha za slobodu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1191" y="2193925"/>
            <a:ext cx="5489618" cy="4024313"/>
          </a:xfrm>
        </p:spPr>
      </p:pic>
    </p:spTree>
    <p:extLst>
      <p:ext uri="{BB962C8B-B14F-4D97-AF65-F5344CB8AC3E}">
        <p14:creationId xmlns:p14="http://schemas.microsoft.com/office/powerpoint/2010/main" val="41897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Pljesak, molim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9717" y="2193925"/>
            <a:ext cx="6052566" cy="4024313"/>
          </a:xfrm>
        </p:spPr>
      </p:pic>
    </p:spTree>
    <p:extLst>
      <p:ext uri="{BB962C8B-B14F-4D97-AF65-F5344CB8AC3E}">
        <p14:creationId xmlns:p14="http://schemas.microsoft.com/office/powerpoint/2010/main" val="161640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Dogovor o oslikavanju  legende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8833" y="2193925"/>
            <a:ext cx="7154334" cy="4024313"/>
          </a:xfrm>
        </p:spPr>
      </p:pic>
    </p:spTree>
    <p:extLst>
      <p:ext uri="{BB962C8B-B14F-4D97-AF65-F5344CB8AC3E}">
        <p14:creationId xmlns:p14="http://schemas.microsoft.com/office/powerpoint/2010/main" val="104078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Crtanje prizora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8833" y="2193925"/>
            <a:ext cx="7154334" cy="4024313"/>
          </a:xfrm>
        </p:spPr>
      </p:pic>
    </p:spTree>
    <p:extLst>
      <p:ext uri="{BB962C8B-B14F-4D97-AF65-F5344CB8AC3E}">
        <p14:creationId xmlns:p14="http://schemas.microsoft.com/office/powerpoint/2010/main" val="36600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 na prijevodu teksta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8833" y="2193925"/>
            <a:ext cx="7154334" cy="4024313"/>
          </a:xfrm>
        </p:spPr>
      </p:pic>
    </p:spTree>
    <p:extLst>
      <p:ext uri="{BB962C8B-B14F-4D97-AF65-F5344CB8AC3E}">
        <p14:creationId xmlns:p14="http://schemas.microsoft.com/office/powerpoint/2010/main" val="32992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LEGENDA O HRVATSKOJ ŠAHOVNICI PAPIRNATA KNJIGA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9717" y="2193925"/>
            <a:ext cx="6052566" cy="4024313"/>
          </a:xfrm>
        </p:spPr>
      </p:pic>
    </p:spTree>
    <p:extLst>
      <p:ext uri="{BB962C8B-B14F-4D97-AF65-F5344CB8AC3E}">
        <p14:creationId xmlns:p14="http://schemas.microsoft.com/office/powerpoint/2010/main" val="299470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ELEKTRONSKA KNJIGA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en-US" dirty="0"/>
              <a:t>https://www.storyjumper.com/book/index/33426386/588e61461c172</a:t>
            </a:r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ODLAZAK U SLOVAČKU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3341" y="2193925"/>
            <a:ext cx="6825318" cy="4024313"/>
          </a:xfrm>
        </p:spPr>
      </p:pic>
    </p:spTree>
    <p:extLst>
      <p:ext uri="{BB962C8B-B14F-4D97-AF65-F5344CB8AC3E}">
        <p14:creationId xmlns:p14="http://schemas.microsoft.com/office/powerpoint/2010/main" val="39485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Legenda o hrvatskoj šahovnici na sceni u zvolenu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6883" y="2193925"/>
            <a:ext cx="3018234" cy="4024313"/>
          </a:xfrm>
        </p:spPr>
      </p:pic>
    </p:spTree>
    <p:extLst>
      <p:ext uri="{BB962C8B-B14F-4D97-AF65-F5344CB8AC3E}">
        <p14:creationId xmlns:p14="http://schemas.microsoft.com/office/powerpoint/2010/main" val="27506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 izlaska na scenu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9717" y="2193925"/>
            <a:ext cx="6052566" cy="4024313"/>
          </a:xfrm>
        </p:spPr>
      </p:pic>
    </p:spTree>
    <p:extLst>
      <p:ext uri="{BB962C8B-B14F-4D97-AF65-F5344CB8AC3E}">
        <p14:creationId xmlns:p14="http://schemas.microsoft.com/office/powerpoint/2010/main" val="108960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</TotalTime>
  <Words>49</Words>
  <Application>Microsoft Office PowerPoint</Application>
  <PresentationFormat>Custom</PresentationFormat>
  <Paragraphs>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Vapor Trail</vt:lpstr>
      <vt:lpstr>Legenda o hrvatskoj      šahovnici</vt:lpstr>
      <vt:lpstr>Dogovor o oslikavanju  legende</vt:lpstr>
      <vt:lpstr>Crtanje prizora</vt:lpstr>
      <vt:lpstr>Rad na prijevodu teksta</vt:lpstr>
      <vt:lpstr>LEGENDA O HRVATSKOJ ŠAHOVNICI PAPIRNATA KNJIGA</vt:lpstr>
      <vt:lpstr>ELEKTRONSKA KNJIGA</vt:lpstr>
      <vt:lpstr>ODLAZAK U SLOVAČKU</vt:lpstr>
      <vt:lpstr>Legenda o hrvatskoj šahovnici na sceni u zvolenu</vt:lpstr>
      <vt:lpstr>Prije izlaska na scenu</vt:lpstr>
      <vt:lpstr>Scena borbe</vt:lpstr>
      <vt:lpstr>Igra šaha za slobodu</vt:lpstr>
      <vt:lpstr>Pljesak, molim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Legenda o hrvatskoj      šahovnici</dc:title>
  <dc:creator>Tamara</dc:creator>
  <cp:lastModifiedBy>Alenka</cp:lastModifiedBy>
  <cp:revision>7</cp:revision>
  <dcterms:created xsi:type="dcterms:W3CDTF">2017-06-28T08:17:15Z</dcterms:created>
  <dcterms:modified xsi:type="dcterms:W3CDTF">2017-07-06T17:15:48Z</dcterms:modified>
</cp:coreProperties>
</file>