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5" r:id="rId12"/>
    <p:sldId id="278" r:id="rId13"/>
    <p:sldId id="267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80"/>
            <a:ext cx="10160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5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362205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3" y="1524005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80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80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73" y="398206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hr-HR" sz="6000" dirty="0" smtClean="0"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PŠ Kmeti</a:t>
            </a:r>
            <a:endParaRPr lang="hr-HR" sz="6000" dirty="0"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57849"/>
            <a:ext cx="10972800" cy="285441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137160" indent="0" algn="ctr">
              <a:buNone/>
            </a:pPr>
            <a:r>
              <a:rPr lang="hr-HR" sz="8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Kako su vile gradile Arenu, </a:t>
            </a:r>
          </a:p>
          <a:p>
            <a:pPr marL="137160" indent="0" algn="ctr">
              <a:buNone/>
            </a:pPr>
            <a:r>
              <a:rPr lang="hr-HR" sz="8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a divovi Hum</a:t>
            </a:r>
            <a:endParaRPr lang="hr-HR" sz="8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18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116930"/>
            <a:ext cx="4180115" cy="5573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319" y="784067"/>
            <a:ext cx="4389120" cy="6061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94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84" y="398140"/>
            <a:ext cx="53848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1843881"/>
            <a:ext cx="53848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35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39" y="214533"/>
            <a:ext cx="2990336" cy="263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Korisnik\Desktop\IMG_047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9092" y="3150973"/>
            <a:ext cx="8128000" cy="3534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Korisnik\Desktop\IMG_047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8681" y="234789"/>
            <a:ext cx="2854411" cy="2611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Korisnik\Desktop\IMG_152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9793" y="234789"/>
            <a:ext cx="4942703" cy="2611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02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54" y="204521"/>
            <a:ext cx="4288369" cy="321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063" y="248199"/>
            <a:ext cx="4606440" cy="3172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319" y="3537724"/>
            <a:ext cx="4511304" cy="322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27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7984"/>
            <a:ext cx="12192000" cy="6057901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137160" indent="0" algn="ctr">
              <a:buNone/>
            </a:pPr>
            <a:r>
              <a:rPr lang="hr-HR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Bilo je zabavno, bilo je poučno...</a:t>
            </a:r>
          </a:p>
          <a:p>
            <a:pPr marL="137160" indent="0" algn="ctr">
              <a:buNone/>
            </a:pPr>
            <a:r>
              <a:rPr lang="hr-HR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ma, bilo je super!</a:t>
            </a:r>
          </a:p>
          <a:p>
            <a:pPr marL="137160" indent="0" algn="ctr">
              <a:buNone/>
            </a:pPr>
            <a:endParaRPr lang="hr-HR" sz="40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 marL="137160" indent="0" algn="ctr">
              <a:buNone/>
            </a:pPr>
            <a:endParaRPr lang="hr-HR" sz="4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Korisnik\Desktop\svibanj\HUM\IMG_03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26225" y="1795336"/>
            <a:ext cx="6262007" cy="4563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7012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513" y="1690007"/>
            <a:ext cx="5646964" cy="4407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7" y="568423"/>
            <a:ext cx="5516883" cy="4287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26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39">
        <p:fade/>
      </p:transition>
    </mc:Choice>
    <mc:Fallback xmlns="">
      <p:transition spd="med" advTm="3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   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05" y="420130"/>
            <a:ext cx="5553915" cy="412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476" y="2335428"/>
            <a:ext cx="6165669" cy="4065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09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23" y="271849"/>
            <a:ext cx="5574544" cy="376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289" y="2187160"/>
            <a:ext cx="5940311" cy="4102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31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210066"/>
            <a:ext cx="6074227" cy="425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425" y="1037982"/>
            <a:ext cx="5725275" cy="4534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36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51" y="449877"/>
            <a:ext cx="9650627" cy="5511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631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651" y="178140"/>
            <a:ext cx="8420319" cy="3276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651" y="3336338"/>
            <a:ext cx="8420319" cy="3280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7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561" y="255054"/>
            <a:ext cx="3954579" cy="624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41" y="3254470"/>
            <a:ext cx="4290111" cy="3315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23" y="252139"/>
            <a:ext cx="4233367" cy="287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1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108" y="963386"/>
            <a:ext cx="4049485" cy="5426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225" y="365127"/>
            <a:ext cx="4182835" cy="565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52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26</Words>
  <Application>Microsoft Office PowerPoint</Application>
  <PresentationFormat>Custom</PresentationFormat>
  <Paragraphs>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PŠ Kmeti</vt:lpstr>
      <vt:lpstr>PowerPoint Presentation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Alenka</cp:lastModifiedBy>
  <cp:revision>38</cp:revision>
  <dcterms:created xsi:type="dcterms:W3CDTF">2017-06-26T18:58:20Z</dcterms:created>
  <dcterms:modified xsi:type="dcterms:W3CDTF">2017-07-06T17:13:28Z</dcterms:modified>
</cp:coreProperties>
</file>