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5" r:id="rId3"/>
    <p:sldId id="257" r:id="rId4"/>
    <p:sldId id="258" r:id="rId5"/>
    <p:sldId id="259" r:id="rId6"/>
    <p:sldId id="264" r:id="rId7"/>
    <p:sldId id="318" r:id="rId8"/>
    <p:sldId id="265" r:id="rId9"/>
    <p:sldId id="329" r:id="rId10"/>
    <p:sldId id="330" r:id="rId11"/>
    <p:sldId id="331" r:id="rId12"/>
    <p:sldId id="323" r:id="rId13"/>
    <p:sldId id="332" r:id="rId14"/>
    <p:sldId id="333" r:id="rId15"/>
    <p:sldId id="266" r:id="rId16"/>
    <p:sldId id="334" r:id="rId17"/>
    <p:sldId id="335" r:id="rId18"/>
    <p:sldId id="326" r:id="rId19"/>
    <p:sldId id="328" r:id="rId20"/>
    <p:sldId id="324" r:id="rId21"/>
    <p:sldId id="319" r:id="rId22"/>
    <p:sldId id="336" r:id="rId23"/>
    <p:sldId id="337" r:id="rId24"/>
    <p:sldId id="320" r:id="rId25"/>
    <p:sldId id="321" r:id="rId26"/>
    <p:sldId id="322" r:id="rId27"/>
    <p:sldId id="278" r:id="rId28"/>
    <p:sldId id="338" r:id="rId29"/>
    <p:sldId id="339" r:id="rId30"/>
    <p:sldId id="340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110" d="100"/>
          <a:sy n="110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97C32-A2E4-42FF-8FFB-77D6EA8BC7FB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2DCFC-E19A-4DBE-8324-30878483C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20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20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93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051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3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81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85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9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69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97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86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278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9DA5F-47EA-47CA-B393-5FEE2DBF961F}" type="datetimeFigureOut">
              <a:rPr lang="hr-HR" smtClean="0"/>
              <a:t>11.2.2020.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BC32-B038-410E-A2B9-5D9FB08A5F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2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3</a:t>
            </a:r>
            <a:r>
              <a:rPr lang="hr-HR" dirty="0" smtClean="0"/>
              <a:t>.a razred</a:t>
            </a:r>
            <a:br>
              <a:rPr lang="hr-HR" dirty="0" smtClean="0"/>
            </a:br>
            <a:r>
              <a:rPr lang="hr-HR" dirty="0" smtClean="0"/>
              <a:t>Školska godina: 2019./2020.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Učiteljica: Aurika Matković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23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Pictures\9. Škol.god. 2019.-2020\Kravate. Projektni. Makete\139___10\IMG_7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Pictures\9. Škol.god. 2019.-2020\Kravate. Projektni. Makete\139___10\IMG_72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03583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orisnik\Pictures\9. Škol.god. 2019.-2020\Kravate. Projektni. Makete\139___10\IMG_72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520" y="3212976"/>
            <a:ext cx="4740019" cy="35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orisnik\Pictures\9. Škol.god. 2019.-2020\Kravate. Projektni. Makete\139___10\IMG_72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757" y="3789040"/>
            <a:ext cx="3971933" cy="29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risnik\Pictures\9. Škol.god. 2019.-2020\Kravate. Projektni. Makete\139___10\IMG_72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188640"/>
            <a:ext cx="3888432" cy="321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risnik\Pictures\9. Škol.god. 2019.-2020\Kravate. Projektni. Makete\139___10\IMG_72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9942" y="188640"/>
            <a:ext cx="2268551" cy="30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risnik\Pictures\9. Škol.god. 2019.-2020\Kravate. Projektni. Makete\139___10\IMG_72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118" y="3717032"/>
            <a:ext cx="3966185" cy="29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orisnik\Pictures\9. Škol.god. 2019.-2020\Kravate. Projektni. Makete\139___10\IMG_72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50" y="3451312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orisnik\Pictures\9. Škol.god. 2019.-2020\Kravate. Projektni. Makete\139___10\IMG_724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88792" y="188640"/>
            <a:ext cx="2551841" cy="30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Dan kravata</a:t>
            </a:r>
            <a:endParaRPr lang="hr-HR" sz="2400" b="1" dirty="0"/>
          </a:p>
        </p:txBody>
      </p:sp>
      <p:pic>
        <p:nvPicPr>
          <p:cNvPr id="8194" name="Picture 2" descr="C:\Users\Korisnik\Pictures\9. Škol.god. 2019.-2020\Kravate. Projektni. Makete\139___10\IMG_729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406" y="745153"/>
            <a:ext cx="576064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orisnik\Pictures\9. Škol.god. 2019.-2020\Kravate. Projektni. Makete\139___10\IMG_73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284984"/>
            <a:ext cx="4661367" cy="34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orisnik\Pictures\9. Škol.god. 2019.-2020\Kravate. Projektni. Makete\139___10\IMG_725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365104"/>
            <a:ext cx="3707903" cy="217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Korisnik\Pictures\9. Škol.god. 2019.-2020\Kravate. Projektni. Makete\139___10\IMG_725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1163" y="1124744"/>
            <a:ext cx="2926180" cy="18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Moj Umag – Izrada maketa</a:t>
            </a:r>
            <a:endParaRPr lang="hr-HR" sz="2400" b="1" dirty="0"/>
          </a:p>
        </p:txBody>
      </p:sp>
      <p:pic>
        <p:nvPicPr>
          <p:cNvPr id="9218" name="Picture 2" descr="C:\Users\Korisnik\Pictures\9. Škol.god. 2019.-2020\Kravate. Projektni. Makete\139___10\IMG_72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orisnik\Pictures\9. Škol.god. 2019.-2020\Kravate. Projektni. Makete\139___10\IMG_72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67" y="3975024"/>
            <a:ext cx="203169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orisnik\Pictures\9. Škol.god. 2019.-2020\Kravate. Projektni. Makete\139___10\IMG_72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129" y="105273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Korisnik\Pictures\9. Škol.god. 2019.-2020\Kravate. Projektni. Makete\139___10\IMG_72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119040"/>
            <a:ext cx="192367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Korisnik\Pictures\9. Škol.god. 2019.-2020\Kravate. Projektni. Makete\139___10\IMG_726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1" y="992726"/>
            <a:ext cx="2613557" cy="26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Korisnik\Pictures\9. Škol.god. 2019.-2020\Kravate. Projektni. Makete\139___10\IMG_727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4149080"/>
            <a:ext cx="2409483" cy="253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293" y="3975024"/>
            <a:ext cx="1997516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Korisnik\Pictures\9. Škol.god. 2019.-2020\Kravate. Projektni. Makete\139___10\IMG_727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0926" y="131857"/>
            <a:ext cx="2223434" cy="24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orisnik\Pictures\9. Škol.god. 2019.-2020\Kravate. Projektni. Makete\139___10\IMG_72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4289" y="131857"/>
            <a:ext cx="2181398" cy="24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Korisnik\Pictures\9. Škol.god. 2019.-2020\Kravate. Projektni. Makete\139___10\IMG_72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31857"/>
            <a:ext cx="1242578" cy="28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Korisnik\Pictures\9. Škol.god. 2019.-2020\Kravate. Projektni. Makete\139___10\IMG_728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0959" y="2454754"/>
            <a:ext cx="1792852" cy="32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Korisnik\Pictures\9. Škol.god. 2019.-2020\Kravate. Projektni. Makete\139___10\IMG_728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2383" y="2517633"/>
            <a:ext cx="1558802" cy="33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Korisnik\Pictures\9. Škol.god. 2019.-2020\Kravate. Projektni. Makete\139___10\IMG_728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04" y="3367826"/>
            <a:ext cx="1895992" cy="33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Korisnik\Pictures\9. Škol.god. 2019.-2020\Kravate. Projektni. Makete\139___10\IMG_729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04" y="131857"/>
            <a:ext cx="2882220" cy="24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Korisnik\Pictures\9. Škol.god. 2019.-2020\Kravate. Projektni. Makete\139___10\IMG_729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8674" y="4062269"/>
            <a:ext cx="2345685" cy="26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Users\Korisnik\Pictures\9. Škol.god. 2019.-2020\Kravate. Projektni. Makete\139___10\IMG_7297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7282" y="3956394"/>
            <a:ext cx="2147123" cy="28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Tjedan čitanja – 3. a i 3. d, knjižnica</a:t>
            </a:r>
            <a:endParaRPr lang="hr-HR" sz="2400" b="1" dirty="0"/>
          </a:p>
        </p:txBody>
      </p:sp>
      <p:pic>
        <p:nvPicPr>
          <p:cNvPr id="1026" name="Picture 2" descr="C:\Users\Korisnik\Pictures\9. Škol.god. 2019.-2020\Tjedan čitanja (11. 11. - 15. 11. 2109.)\140___11\IMG_73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692696"/>
            <a:ext cx="4051462" cy="27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9. Škol.god. 2019.-2020\Tjedan čitanja (11. 11. - 15. 11. 2109.)\140___11\IMG_73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7198" y="683568"/>
            <a:ext cx="3024336" cy="281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isnik\Pictures\9. Škol.god. 2019.-2020\Tjedan čitanja (11. 11. - 15. 11. 2109.)\140___11\IMG_731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5201" y="3630762"/>
            <a:ext cx="4350063" cy="293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Pictures\9. Škol.god. 2019.-2020\Tjedan čitanja (11. 11. - 15. 11. 2109.)\140___11\IMG_73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25177"/>
            <a:ext cx="4051462" cy="30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Pictures\9. Škol.god. 2019.-2020\Tjedan čitanja (11. 11. - 15. 11. 2109.)\140___11\IMG_73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188640"/>
            <a:ext cx="3985435" cy="30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9. Škol.god. 2019.-2020\Tjedan čitanja (11. 11. - 15. 11. 2109.)\140___11\IMG_73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59" y="3573016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Pictures\9. Škol.god. 2019.-2020\Tjedan čitanja (11. 11. - 15. 11. 2109.)\140___11\IMG_733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9414" y="218595"/>
            <a:ext cx="4553066" cy="30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Pictures\9. Škol.god. 2019.-2020\Tjedan čitanja (11. 11. - 15. 11. 2109.)\140___11\IMG_735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7341" y="3543958"/>
            <a:ext cx="4377680" cy="31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isnik\Pictures\9. Škol.god. 2019.-2020\Tjedan čitanja (11. 11. - 15. 11. 2109.)\140___11\IMG_73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261" y="116632"/>
            <a:ext cx="2880319" cy="17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9. Škol.god. 2019.-2020\Tjedan čitanja (11. 11. - 15. 11. 2109.)\140___11\IMG_736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073" y="2074314"/>
            <a:ext cx="2863797" cy="14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Pictures\9. Škol.god. 2019.-2020\Tjedan čitanja (11. 11. - 15. 11. 2109.)\140___11\IMG_737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467" y="3802506"/>
            <a:ext cx="2923403" cy="295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Pictures\9. Škol.god. 2019.-2020\Tjedan čitanja (11. 11. - 15. 11. 2109.)\140___11\IMG_739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3513684"/>
            <a:ext cx="5780487" cy="32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risnik\Pictures\9. Škol.god. 2019.-2020\Tjedan čitanja (11. 11. - 15. 11. 2109.)\140___11\IMG_739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5646" y="85800"/>
            <a:ext cx="4780905" cy="32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10. 10. 2019. – Dan  mentalnog  zdravlja</a:t>
            </a:r>
            <a:endParaRPr lang="hr-HR" sz="2400" b="1" dirty="0"/>
          </a:p>
        </p:txBody>
      </p:sp>
      <p:pic>
        <p:nvPicPr>
          <p:cNvPr id="1028" name="Picture 4" descr="C:\Users\Korisnik\Pictures\9. Škol.god. 2019.-2020\9.10. mENTALNO ZDRAVLJE\IMG_70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245" y="3813053"/>
            <a:ext cx="4176464" cy="28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Pictures\9. Škol.god. 2019.-2020\9.10. mENTALNO ZDRAVLJE\IMG_71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2603" y="3999249"/>
            <a:ext cx="3177997" cy="26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isnik\Pictures\9. Škol.god. 2019.-2020\9.10. mENTALNO ZDRAVLJE\IMG_70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245" y="746700"/>
            <a:ext cx="3635896" cy="248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risnik\Pictures\9. Škol.god. 2019.-2020\9.10. mENTALNO ZDRAVLJE\IMG_71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3662" y="617304"/>
            <a:ext cx="3758260" cy="27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9. Škol.god. 2019.-2020\9.10. mENTALNO ZDRAVLJE\IMG_708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5225" y="1844824"/>
            <a:ext cx="3460059" cy="25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Dani kruha</a:t>
            </a:r>
            <a:endParaRPr lang="hr-HR" sz="2400" b="1" dirty="0"/>
          </a:p>
        </p:txBody>
      </p:sp>
      <p:pic>
        <p:nvPicPr>
          <p:cNvPr id="3074" name="Picture 2" descr="C:\Users\Korisnik\Pictures\9. Škol.god. 2019.-2020\Kravate. Projektni. Makete\139___10\IMG_71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836710"/>
            <a:ext cx="5249348" cy="3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Pictures\9. Škol.god. 2019.-2020\Kravate. Projektni. Makete\139___10\IMG_71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939" y="3924672"/>
            <a:ext cx="2304256" cy="282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Pictures\9. Škol.god. 2019.-2020\Kravate. Projektni. Makete\139___10\IMG_71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259" y="3428999"/>
            <a:ext cx="2487706" cy="33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Pictures\9. Škol.god. 2019.-2020\Kravate. Projektni. Makete\139___10\IMG_714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74040"/>
            <a:ext cx="2856570" cy="337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risnik\Pictures\9. Škol.god. 2019.-2020\Kravate. Projektni. Makete\139___10\IMG_713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4063" y="3959410"/>
            <a:ext cx="2024667" cy="27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BALTAZARI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218999"/>
            <a:ext cx="3600400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Korisnik\Pictures\9. Škol.god. 2019.-2020\Dan bez automobila\IMG-6f84bdc512f78e71746cd1749a6db0da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7694" y="3776796"/>
            <a:ext cx="2373904" cy="29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Obilježavanje Dana bez automobila</a:t>
            </a:r>
            <a:endParaRPr lang="hr-HR" sz="2400" b="1" dirty="0"/>
          </a:p>
        </p:txBody>
      </p:sp>
      <p:pic>
        <p:nvPicPr>
          <p:cNvPr id="2050" name="Picture 2" descr="C:\Users\Korisnik\Pictures\9. Škol.god. 2019.-2020\Dan bez automobila\IMG_20191005_1609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908720"/>
            <a:ext cx="2065283" cy="29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Pictures\9. Škol.god. 2019.-2020\Dan bez automobila\IMG_20191005_1804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9873" y="919819"/>
            <a:ext cx="3263246" cy="29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Pictures\9. Škol.god. 2019.-2020\Dan bez automobila\IMG_20191005_1859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2060" y="952798"/>
            <a:ext cx="2011651" cy="29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risnik\Pictures\9. Škol.god. 2019.-2020\Dan bez automobila\IMG_20191006_16522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12" y="4025549"/>
            <a:ext cx="2580122" cy="269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risnik\Pictures\9. Škol.god. 2019.-2020\Dan bez automobila\received_2485306038229973.jpe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9873" y="4025549"/>
            <a:ext cx="3622540" cy="26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Božićna radionica u Domu za starije i nemoćne  Atilio Gamboc, Umag</a:t>
            </a:r>
            <a:endParaRPr lang="hr-HR" sz="2400" b="1" dirty="0"/>
          </a:p>
        </p:txBody>
      </p:sp>
      <p:pic>
        <p:nvPicPr>
          <p:cNvPr id="4099" name="Picture 3" descr="C:\Users\Korisnik\AppData\Local\Temp\Rar$DIa0.961\DSCN99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AppData\Local\Temp\Rar$DIa0.834\DSCN9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60" y="396605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AppData\Local\Temp\Rar$DIa0.610\DSCN99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risnik\AppData\Local\Temp\Rar$DIa0.185\DSCN99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268" y="386104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90052"/>
            <a:ext cx="6203555" cy="293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Korisnik\AppData\Local\Temp\Rar$DIa0.731\DSCN99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50" y="162153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AppData\Local\Temp\Rar$DIa0.833\DSCN99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761" y="2992135"/>
            <a:ext cx="3910176" cy="221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AppData\Local\Temp\Rar$DIa0.778\DSCN995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2566" y="164286"/>
            <a:ext cx="5134797" cy="30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hr-HR" sz="2400" b="1" dirty="0" smtClean="0"/>
              <a:t>Sudjelovanje u obilježavanju Dana volontera</a:t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dirty="0" smtClean="0"/>
              <a:t>Tia Marković je recitirala pjesmicu Ča?, na čakavštini</a:t>
            </a:r>
            <a:br>
              <a:rPr lang="hr-HR" sz="2400" dirty="0" smtClean="0"/>
            </a:br>
            <a:r>
              <a:rPr lang="hr-HR" sz="2400" dirty="0" smtClean="0"/>
              <a:t>a Nika Valečić Pjesmu za svu djecu svijeta.</a:t>
            </a:r>
            <a:endParaRPr lang="hr-HR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3421013" cy="45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13. 12. 2019. - Božićna priredba u Domu</a:t>
            </a:r>
            <a:br>
              <a:rPr lang="hr-HR" sz="2400" b="1" dirty="0" smtClean="0"/>
            </a:br>
            <a:r>
              <a:rPr lang="hr-HR" sz="2000" dirty="0" smtClean="0"/>
              <a:t>Naša Nika vodila je program. S nama su nastupali i učenici 3. c razreda, učenici PŠ Kmeti i učiteljica Smiljana, te predstavnici naše Glazbene škole s njihovim učiteljima.</a:t>
            </a:r>
            <a:br>
              <a:rPr lang="hr-HR" sz="2000" dirty="0" smtClean="0"/>
            </a:br>
            <a:r>
              <a:rPr lang="hr-HR" sz="2000" dirty="0" smtClean="0"/>
              <a:t>(Snimke možete pogledati na web str. naše škole.)</a:t>
            </a:r>
            <a:endParaRPr lang="hr-H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307" y="3414831"/>
            <a:ext cx="2736304" cy="32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Korisnik\Pictures\9. Škol.god. 2019.-2020\IMG_20191213_1041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521" y="2204864"/>
            <a:ext cx="5998809" cy="44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Korisnik\Pictures\9. Škol.god. 2019.-2020\IMG-6b0fa1c9a15b7d3c77d523b4b58567eb-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4"/>
          <a:stretch/>
        </p:blipFill>
        <p:spPr bwMode="auto">
          <a:xfrm>
            <a:off x="1691680" y="2615865"/>
            <a:ext cx="5472608" cy="41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17. 12. 2019. - Školska Božićna priredba</a:t>
            </a:r>
            <a:endParaRPr lang="hr-HR" sz="2400" b="1" dirty="0"/>
          </a:p>
        </p:txBody>
      </p:sp>
      <p:pic>
        <p:nvPicPr>
          <p:cNvPr id="8195" name="Picture 3" descr="C:\Users\Korisnik\Pictures\9. Škol.god. 2019.-2020\IMG_20191217_1902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9269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orisnik\Pictures\9. Škol.god. 2019.-2020\IMG_20191217_1949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06" y="676973"/>
            <a:ext cx="3747346" cy="28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27. 12. 2019. – Postavljanje kamena temeljca za izgradnju srednje škole</a:t>
            </a:r>
            <a:endParaRPr lang="hr-HR" sz="2400" b="1" dirty="0"/>
          </a:p>
        </p:txBody>
      </p:sp>
      <p:pic>
        <p:nvPicPr>
          <p:cNvPr id="1027" name="Picture 3" descr="C:\Users\Korisnik\AppData\Local\Temp\Rar$DIa0.804\IMG_20191227_1054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67" y="122329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isnik\AppData\Local\Temp\Rar$DIa0.809\DSC_06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672" y="1268760"/>
            <a:ext cx="3982258" cy="26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Korisnik\AppData\Local\Temp\Rar$DIa0.331\DSC_07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967" y="4139048"/>
            <a:ext cx="3853233" cy="25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i="1" dirty="0"/>
              <a:t>DRUGO</a:t>
            </a:r>
            <a:br>
              <a:rPr lang="hr-HR" b="1" i="1" dirty="0"/>
            </a:br>
            <a:r>
              <a:rPr lang="hr-HR" b="1" i="1" dirty="0"/>
              <a:t> POLUGODIŠTE</a:t>
            </a:r>
          </a:p>
        </p:txBody>
      </p:sp>
    </p:spTree>
    <p:extLst>
      <p:ext uri="{BB962C8B-B14F-4D97-AF65-F5344CB8AC3E}">
        <p14:creationId xmlns:p14="http://schemas.microsoft.com/office/powerpoint/2010/main" val="37933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r-HR" sz="2400" b="1" dirty="0" smtClean="0"/>
              <a:t>15. 1. i 15. 1. 2020. - Radionica šaha</a:t>
            </a:r>
            <a:br>
              <a:rPr lang="hr-HR" sz="2400" b="1" dirty="0" smtClean="0"/>
            </a:br>
            <a:r>
              <a:rPr lang="hr-HR" sz="2000" dirty="0" smtClean="0"/>
              <a:t>S nama su bili mama Dmitrović, tata Černeka, djed Rukavina i djed Ambrošić.</a:t>
            </a:r>
            <a:endParaRPr lang="hr-HR" sz="2400" b="1" dirty="0"/>
          </a:p>
        </p:txBody>
      </p:sp>
      <p:pic>
        <p:nvPicPr>
          <p:cNvPr id="9218" name="Picture 2" descr="C:\Users\Korisnik\Pictures\9. Škol.god. 2019.-2020\ŠAh, 15. i 16. 1. 2020\Šah - Erasmus + Modul\IMG_74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6800" y="4395633"/>
            <a:ext cx="3158912" cy="23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orisnik\Pictures\9. Škol.god. 2019.-2020\ŠAh, 15. i 16. 1. 2020\Šah - Erasmus + Modul\IMG_74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62" y="4509119"/>
            <a:ext cx="3801292" cy="20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orisnik\Pictures\9. Škol.god. 2019.-2020\ŠAh, 15. i 16. 1. 2020\Šah - Erasmus + Modul\IMG_74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715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Korisnik\Pictures\9. Škol.god. 2019.-2020\ŠAh, 15. i 16. 1. 2020\Šah - Erasmus + Modul\IMG_74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1" y="1127150"/>
            <a:ext cx="4528575" cy="32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5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orisnik\Pictures\9. Škol.god. 2019.-2020\ŠAh, 15. i 16. 1. 2020\Šah - Erasmus + Modul\IMG_74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15" y="289765"/>
            <a:ext cx="4320480" cy="29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orisnik\Pictures\9. Škol.god. 2019.-2020\ŠAh, 15. i 16. 1. 2020\Šah - Erasmus + Modul\IMG_7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12" y="318883"/>
            <a:ext cx="3816424" cy="29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orisnik\Pictures\9. Škol.god. 2019.-2020\ŠAh, 15. i 16. 1. 2020\Šah - Erasmus + Modul\IMG_74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15" y="3397055"/>
            <a:ext cx="4320479" cy="32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Korisnik\Pictures\9. Škol.god. 2019.-2020\ŠAh, 15. i 16. 1. 2020\Šah - Erasmus + Modul\IMG_74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796" y="3470967"/>
            <a:ext cx="4239656" cy="317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Popis učenika:</a:t>
            </a:r>
            <a:br>
              <a:rPr lang="hr-HR" sz="2400" dirty="0" smtClean="0"/>
            </a:br>
            <a:endParaRPr lang="hr-HR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24740"/>
              </p:ext>
            </p:extLst>
          </p:nvPr>
        </p:nvGraphicFramePr>
        <p:xfrm>
          <a:off x="1403648" y="1196752"/>
          <a:ext cx="6768752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154"/>
                <a:gridCol w="4376598"/>
              </a:tblGrid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Ime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Prezime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Milan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Agbaba</a:t>
                      </a: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Gregor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Ambrošić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Selmir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Badnjević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Gaia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Berber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Lea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Coslovich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Marsel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Černeka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Tina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Dodici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Pablo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Marinković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Meri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Markov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Tia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Marković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Dea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Nađ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Josip 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Peranić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Petar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ea typeface="Calibri"/>
                          <a:cs typeface="Times New Roman"/>
                        </a:rPr>
                        <a:t>Peranić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Tomo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Šibl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Marko 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Šimunović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Erika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Šterle Kovačević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Ivan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Šumanovac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Karlo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Tarandek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>
                          <a:solidFill>
                            <a:schemeClr val="tx1"/>
                          </a:solidFill>
                          <a:effectLst/>
                        </a:rPr>
                        <a:t>Nika</a:t>
                      </a:r>
                      <a:endParaRPr lang="hr-H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</a:rPr>
                        <a:t>Valečić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</a:rPr>
                        <a:t>Alex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Vivoda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>31. 1. 2020. – Intervju s (ne)poznatim Istrijankama  našeg Umaga u sklopu Natječaja Vrajže Istrijanke za učenike Istarske županije</a:t>
            </a:r>
            <a:endParaRPr lang="hr-HR" sz="2400" dirty="0"/>
          </a:p>
        </p:txBody>
      </p:sp>
      <p:pic>
        <p:nvPicPr>
          <p:cNvPr id="2051" name="Picture 3" descr="C:\Users\Korisnik\Documents\ŠKOLSKA GODINA 2019.-2020\-VRAJŽE ISTRIJANKE-\Natječaj - Vrajže Istrijanke - Za učenike Istarske županije\Vrajže Istrijanke - dokumenti i fotogrfije\IMG_20200131_141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822"/>
            <a:ext cx="4392488" cy="33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Documents\ŠKOLSKA GODINA 2019.-2020\-VRAJŽE ISTRIJANKE-\Natječaj - Vrajže Istrijanke - Za učenike Istarske županije\Vrajže Istrijanke - dokumenti i fotogrfije\IMG_20200131_1723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97633"/>
            <a:ext cx="4176464" cy="36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373216"/>
            <a:ext cx="414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(Gospođa Vesna Žmak i mali novinari)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636912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(Nona Natalia Pikot koja je bila u logoru.)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4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7704" y="116632"/>
            <a:ext cx="5689600" cy="1008063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Obilježavanje Olimpijskog dana </a:t>
            </a:r>
            <a:r>
              <a:rPr lang="hr-HR" sz="2400" b="1" dirty="0"/>
              <a:t/>
            </a:r>
            <a:br>
              <a:rPr lang="hr-HR" sz="2400" b="1" dirty="0"/>
            </a:br>
            <a:r>
              <a:rPr lang="hr-HR" sz="2400" b="1" dirty="0" smtClean="0"/>
              <a:t>                          (13. 9. 2019.)</a:t>
            </a:r>
            <a:endParaRPr lang="hr-HR" sz="2400" b="1" dirty="0"/>
          </a:p>
        </p:txBody>
      </p:sp>
      <p:pic>
        <p:nvPicPr>
          <p:cNvPr id="1026" name="Picture 2" descr="C:\Users\Korisnik\Pictures\9. Škol.god. 2019.-2020\1. 13. 9. 2019. - Obilježavanje olimpijskog dana\IMG_20190913_113403_resized_20190926_1249409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650" y="950701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9. Škol.god. 2019.-2020\1. 13. 9. 2019. - Obilježavanje olimpijskog dana\IMG_20190913_113407_1_resized_20190926_1249009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13355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25. 9. 2019. – Izlet vlakićem u Katoro, s korisnicima Doma „Atilio Gamboc”Umag</a:t>
            </a:r>
            <a:endParaRPr lang="hr-HR" sz="2400" b="1" dirty="0"/>
          </a:p>
        </p:txBody>
      </p:sp>
      <p:pic>
        <p:nvPicPr>
          <p:cNvPr id="2050" name="Picture 2" descr="C:\Users\Korisnik\Pictures\9. Škol.god. 2019.-2020\2. 25. 9. 2029. - Izlet vlakićem\IMG_7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AppData\Local\Temp\Rar$DIa0.416\DSCN90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3099" y="991178"/>
            <a:ext cx="3802490" cy="2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risnik\AppData\Local\Temp\Rar$DIa0.869\DSCN91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5756" y="4005064"/>
            <a:ext cx="5004048" cy="2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1. 10. 2019. – Obilježavanje Međunarodnog dana starijih i nemoćnih osoba</a:t>
            </a:r>
            <a:endParaRPr lang="hr-HR" sz="2400" b="1" dirty="0"/>
          </a:p>
        </p:txBody>
      </p:sp>
      <p:pic>
        <p:nvPicPr>
          <p:cNvPr id="3074" name="Picture 2" descr="C:\Users\Korisnik\AppData\Local\Temp\Rar$DIa0.848\DSCN93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232057"/>
            <a:ext cx="3317578" cy="26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AppData\Local\Temp\Rar$DIa0.210\DSCN939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8938" y="4011572"/>
            <a:ext cx="3995936" cy="26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isnik\AppData\Local\Temp\Rar$DIa0.175\DSCN939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645024"/>
            <a:ext cx="39811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risnik\AppData\Local\Temp\Rar$DIa0.393\DSCN94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054240"/>
            <a:ext cx="3254166" cy="24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404664"/>
            <a:ext cx="6367618" cy="31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1700" y="3689716"/>
            <a:ext cx="5431514" cy="297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22. 10. 2019.  - Projektni dan</a:t>
            </a:r>
            <a:endParaRPr lang="hr-HR" sz="2400" b="1" dirty="0"/>
          </a:p>
        </p:txBody>
      </p:sp>
      <p:pic>
        <p:nvPicPr>
          <p:cNvPr id="4098" name="Picture 2" descr="C:\Users\Korisnik\Pictures\9. Škol.god. 2019.-2020\Kravate. Projektni. Makete\139___10\IMG_714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22" y="836712"/>
            <a:ext cx="4173016" cy="31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Pictures\9. Škol.god. 2019.-2020\Kravate. Projektni. Makete\139___10\IMG_71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717032"/>
            <a:ext cx="2448272" cy="28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risnik\Pictures\9. Škol.god. 2019.-2020\Kravate. Projektni. Makete\139___10\IMG_71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446" y="4132997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orisnik\Pictures\9. Škol.god. 2019.-2020\Kravate. Projektni. Makete\139___10\IMG_715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799260"/>
            <a:ext cx="4432817" cy="31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risnik\Pictures\9. Škol.god. 2019.-2020\Kravate. Projektni. Makete\139___10\IMG_71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274612"/>
            <a:ext cx="24637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Pictures\9. Škol.god. 2019.-2020\Kravate. Projektni. Makete\139___10\IMG_71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8640"/>
            <a:ext cx="3888432" cy="23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Pictures\9. Škol.god. 2019.-2020\Kravate. Projektni. Makete\139___10\IMG_7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Pictures\9. Škol.god. 2019.-2020\Kravate. Projektni. Makete\139___10\IMG_71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42946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Pictures\9. Škol.god. 2019.-2020\Kravate. Projektni. Makete\139___10\IMG_71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121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240</Words>
  <Application>Microsoft Office PowerPoint</Application>
  <PresentationFormat>Prikaz na zaslonu (4:3)</PresentationFormat>
  <Paragraphs>66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5" baseType="lpstr">
      <vt:lpstr>Arial</vt:lpstr>
      <vt:lpstr>Calibri</vt:lpstr>
      <vt:lpstr>Palatino Linotype</vt:lpstr>
      <vt:lpstr>Times New Roman</vt:lpstr>
      <vt:lpstr>Office Theme</vt:lpstr>
      <vt:lpstr>3.a razred Školska godina: 2019./2020.</vt:lpstr>
      <vt:lpstr>BALTAZARI</vt:lpstr>
      <vt:lpstr>Popis učenika: </vt:lpstr>
      <vt:lpstr>Obilježavanje Olimpijskog dana                            (13. 9. 2019.)</vt:lpstr>
      <vt:lpstr>25. 9. 2019. – Izlet vlakićem u Katoro, s korisnicima Doma „Atilio Gamboc”Umag</vt:lpstr>
      <vt:lpstr>1. 10. 2019. – Obilježavanje Međunarodnog dana starijih i nemoćnih osoba</vt:lpstr>
      <vt:lpstr>PowerPointova prezentacija</vt:lpstr>
      <vt:lpstr>22. 10. 2019.  - Projektni dan</vt:lpstr>
      <vt:lpstr>PowerPointova prezentacija</vt:lpstr>
      <vt:lpstr>PowerPointova prezentacija</vt:lpstr>
      <vt:lpstr>PowerPointova prezentacija</vt:lpstr>
      <vt:lpstr>Dan kravata</vt:lpstr>
      <vt:lpstr>Moj Umag – Izrada maketa</vt:lpstr>
      <vt:lpstr>PowerPointova prezentacija</vt:lpstr>
      <vt:lpstr>Tjedan čitanja – 3. a i 3. d, knjižnica</vt:lpstr>
      <vt:lpstr>PowerPointova prezentacija</vt:lpstr>
      <vt:lpstr>PowerPointova prezentacija</vt:lpstr>
      <vt:lpstr>10. 10. 2019. – Dan  mentalnog  zdravlja</vt:lpstr>
      <vt:lpstr>Dani kruha</vt:lpstr>
      <vt:lpstr>Obilježavanje Dana bez automobila</vt:lpstr>
      <vt:lpstr>Božićna radionica u Domu za starije i nemoćne  Atilio Gamboc, Umag</vt:lpstr>
      <vt:lpstr>PowerPointova prezentacija</vt:lpstr>
      <vt:lpstr>Sudjelovanje u obilježavanju Dana volontera  Tia Marković je recitirala pjesmicu Ča?, na čakavštini a Nika Valečić Pjesmu za svu djecu svijeta.</vt:lpstr>
      <vt:lpstr>13. 12. 2019. - Božićna priredba u Domu Naša Nika vodila je program. S nama su nastupali i učenici 3. c razreda, učenici PŠ Kmeti i učiteljica Smiljana, te predstavnici naše Glazbene škole s njihovim učiteljima. (Snimke možete pogledati na web str. naše škole.)</vt:lpstr>
      <vt:lpstr>17. 12. 2019. - Školska Božićna priredba</vt:lpstr>
      <vt:lpstr>27. 12. 2019. – Postavljanje kamena temeljca za izgradnju srednje škole</vt:lpstr>
      <vt:lpstr>DRUGO  POLUGODIŠTE</vt:lpstr>
      <vt:lpstr>15. 1. i 15. 1. 2020. - Radionica šaha S nama su bili mama Dmitrović, tata Černeka, djed Rukavina i djed Ambrošić.</vt:lpstr>
      <vt:lpstr>PowerPointova prezentacija</vt:lpstr>
      <vt:lpstr>31. 1. 2020. – Intervju s (ne)poznatim Istrijankama  našeg Umaga u sklopu Natječaja Vrajže Istrijanke za učenike Istarske županije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1.a razred Školska godina: 2017./2018.</dc:title>
  <dc:creator>Korisnik</dc:creator>
  <cp:lastModifiedBy>lalimaja@gmail.com</cp:lastModifiedBy>
  <cp:revision>204</cp:revision>
  <dcterms:created xsi:type="dcterms:W3CDTF">2017-11-13T17:37:46Z</dcterms:created>
  <dcterms:modified xsi:type="dcterms:W3CDTF">2020-02-11T06:45:11Z</dcterms:modified>
</cp:coreProperties>
</file>