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2" r:id="rId6"/>
    <p:sldId id="258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89D4-086F-4D90-92C0-DD2A6EB8B75C}" type="datetimeFigureOut">
              <a:rPr lang="sr-Latn-CS" smtClean="0"/>
              <a:pPr/>
              <a:t>19.1.2017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593A-1E0E-4CA6-820B-E595C68109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89D4-086F-4D90-92C0-DD2A6EB8B75C}" type="datetimeFigureOut">
              <a:rPr lang="sr-Latn-CS" smtClean="0"/>
              <a:pPr/>
              <a:t>19.1.2017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593A-1E0E-4CA6-820B-E595C68109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89D4-086F-4D90-92C0-DD2A6EB8B75C}" type="datetimeFigureOut">
              <a:rPr lang="sr-Latn-CS" smtClean="0"/>
              <a:pPr/>
              <a:t>19.1.2017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593A-1E0E-4CA6-820B-E595C68109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89D4-086F-4D90-92C0-DD2A6EB8B75C}" type="datetimeFigureOut">
              <a:rPr lang="sr-Latn-CS" smtClean="0"/>
              <a:pPr/>
              <a:t>19.1.2017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593A-1E0E-4CA6-820B-E595C68109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89D4-086F-4D90-92C0-DD2A6EB8B75C}" type="datetimeFigureOut">
              <a:rPr lang="sr-Latn-CS" smtClean="0"/>
              <a:pPr/>
              <a:t>19.1.2017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593A-1E0E-4CA6-820B-E595C68109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89D4-086F-4D90-92C0-DD2A6EB8B75C}" type="datetimeFigureOut">
              <a:rPr lang="sr-Latn-CS" smtClean="0"/>
              <a:pPr/>
              <a:t>19.1.2017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593A-1E0E-4CA6-820B-E595C68109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89D4-086F-4D90-92C0-DD2A6EB8B75C}" type="datetimeFigureOut">
              <a:rPr lang="sr-Latn-CS" smtClean="0"/>
              <a:pPr/>
              <a:t>19.1.2017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593A-1E0E-4CA6-820B-E595C68109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89D4-086F-4D90-92C0-DD2A6EB8B75C}" type="datetimeFigureOut">
              <a:rPr lang="sr-Latn-CS" smtClean="0"/>
              <a:pPr/>
              <a:t>19.1.2017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593A-1E0E-4CA6-820B-E595C68109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89D4-086F-4D90-92C0-DD2A6EB8B75C}" type="datetimeFigureOut">
              <a:rPr lang="sr-Latn-CS" smtClean="0"/>
              <a:pPr/>
              <a:t>19.1.2017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593A-1E0E-4CA6-820B-E595C68109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89D4-086F-4D90-92C0-DD2A6EB8B75C}" type="datetimeFigureOut">
              <a:rPr lang="sr-Latn-CS" smtClean="0"/>
              <a:pPr/>
              <a:t>19.1.2017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593A-1E0E-4CA6-820B-E595C68109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89D4-086F-4D90-92C0-DD2A6EB8B75C}" type="datetimeFigureOut">
              <a:rPr lang="sr-Latn-CS" smtClean="0"/>
              <a:pPr/>
              <a:t>19.1.2017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4593A-1E0E-4CA6-820B-E595C681092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889D4-086F-4D90-92C0-DD2A6EB8B75C}" type="datetimeFigureOut">
              <a:rPr lang="sr-Latn-CS" smtClean="0"/>
              <a:pPr/>
              <a:t>19.1.2017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4593A-1E0E-4CA6-820B-E595C681092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TE BLAŽEVIĆ\Desktop\LIK 2017\13712128514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43550"/>
          </a:xfrm>
          <a:prstGeom prst="rect">
            <a:avLst/>
          </a:prstGeom>
          <a:noFill/>
        </p:spPr>
      </p:pic>
      <p:sp>
        <p:nvSpPr>
          <p:cNvPr id="5" name="TekstniOkvir 4"/>
          <p:cNvSpPr txBox="1"/>
          <p:nvPr/>
        </p:nvSpPr>
        <p:spPr>
          <a:xfrm>
            <a:off x="214282" y="5929330"/>
            <a:ext cx="871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SVJETLO, BOJA, KONTRAST, KOMPOZICIJA, RITAM</a:t>
            </a:r>
            <a:endParaRPr lang="hr-H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NTE BLAŽEVIĆ\Desktop\LIK 2017\15198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624"/>
            <a:ext cx="9144000" cy="6099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ZADATAK:</a:t>
            </a:r>
            <a:br>
              <a:rPr lang="hr-HR" sz="3200" dirty="0" smtClean="0"/>
            </a:br>
            <a:r>
              <a:rPr lang="hr-HR" sz="3200" dirty="0" smtClean="0"/>
              <a:t>Ritam svjetla, ritam boje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hr-HR" sz="2800" dirty="0" smtClean="0"/>
              <a:t>Motiv nije važan: priroda, životinje, scene iz </a:t>
            </a:r>
            <a:r>
              <a:rPr lang="hr-HR" sz="2800" smtClean="0"/>
              <a:t>svakodnevnog </a:t>
            </a:r>
            <a:r>
              <a:rPr lang="hr-HR" sz="2800" smtClean="0"/>
              <a:t>života</a:t>
            </a:r>
            <a:r>
              <a:rPr lang="hr-HR" sz="2800" dirty="0" smtClean="0"/>
              <a:t>,…</a:t>
            </a:r>
          </a:p>
          <a:p>
            <a:r>
              <a:rPr lang="hr-HR" sz="2800" dirty="0" smtClean="0"/>
              <a:t>VAŽNO: što više ritmova, izraženi kontrasti svijetlo- tamno, kontrasti boje prema boji te važnost </a:t>
            </a:r>
            <a:r>
              <a:rPr lang="hr-HR" sz="2800" dirty="0" err="1" smtClean="0"/>
              <a:t>kadriranja</a:t>
            </a:r>
            <a:r>
              <a:rPr lang="hr-HR" sz="2800" dirty="0" smtClean="0"/>
              <a:t> u stvaranju kompozicije</a:t>
            </a:r>
          </a:p>
          <a:p>
            <a:r>
              <a:rPr lang="hr-HR" sz="2800" dirty="0" smtClean="0"/>
              <a:t>Format fotografija: </a:t>
            </a:r>
            <a:r>
              <a:rPr lang="hr-HR" sz="2800" dirty="0"/>
              <a:t>Veličina fotografije treba biti snimana </a:t>
            </a:r>
            <a:r>
              <a:rPr lang="hr-HR" sz="2800" dirty="0" smtClean="0"/>
              <a:t>u </a:t>
            </a:r>
            <a:r>
              <a:rPr lang="hr-HR" sz="2800" dirty="0"/>
              <a:t>300 </a:t>
            </a:r>
            <a:r>
              <a:rPr lang="hr-HR" sz="2800" dirty="0" err="1"/>
              <a:t>dpi</a:t>
            </a:r>
            <a:r>
              <a:rPr lang="hr-HR" sz="2800" dirty="0"/>
              <a:t> rezoluciji i pripremljena za </a:t>
            </a:r>
            <a:r>
              <a:rPr lang="hr-HR" sz="2800" dirty="0" err="1"/>
              <a:t>print</a:t>
            </a:r>
            <a:r>
              <a:rPr lang="hr-HR" sz="2800" dirty="0"/>
              <a:t> u dimenzijama 30x40 ili 30x45 cm, ovisno o omjeru. </a:t>
            </a:r>
            <a:endParaRPr lang="hr-HR" sz="2800" dirty="0" smtClean="0"/>
          </a:p>
          <a:p>
            <a:r>
              <a:rPr lang="hr-HR" sz="2800" dirty="0" smtClean="0"/>
              <a:t>Poslati na mail: ablazevic2@</a:t>
            </a:r>
            <a:r>
              <a:rPr lang="hr-HR" sz="2800" dirty="0" err="1" smtClean="0"/>
              <a:t>gmail.com</a:t>
            </a:r>
            <a:endParaRPr lang="hr-HR" sz="2800" dirty="0" smtClean="0"/>
          </a:p>
          <a:p>
            <a:r>
              <a:rPr lang="hr-HR" sz="2800" dirty="0" smtClean="0"/>
              <a:t>U nazivu fotografije napisati: ime, prezime, razred, </a:t>
            </a:r>
            <a:r>
              <a:rPr lang="hr-HR" sz="2800" dirty="0" err="1" smtClean="0"/>
              <a:t>oib</a:t>
            </a:r>
            <a:r>
              <a:rPr lang="hr-HR" sz="2800" dirty="0" smtClean="0"/>
              <a:t>.</a:t>
            </a:r>
            <a:endParaRPr lang="hr-HR" sz="2800" dirty="0"/>
          </a:p>
          <a:p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TE BLAŽEVIĆ\Desktop\LIK 2017\tc8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89171"/>
          </a:xfrm>
          <a:prstGeom prst="rect">
            <a:avLst/>
          </a:prstGeom>
          <a:noFill/>
        </p:spPr>
      </p:pic>
      <p:sp>
        <p:nvSpPr>
          <p:cNvPr id="3" name="TekstniOkvir 2"/>
          <p:cNvSpPr txBox="1"/>
          <p:nvPr/>
        </p:nvSpPr>
        <p:spPr>
          <a:xfrm>
            <a:off x="214282" y="6143644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KADAR, KOMPOZICIJA</a:t>
            </a: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TE BLAŽEVIĆ\Desktop\LIK 2017\stock-photo-822528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5411"/>
            <a:ext cx="9144000" cy="61054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TE BLAŽEVIĆ\Desktop\LIK 2017\jodhpur_blue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95955"/>
            <a:ext cx="9143999" cy="56660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NTE BLAŽEVIĆ\Desktop\LIK 2017\DSC03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3234"/>
            <a:ext cx="9144000" cy="62299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TE BLAŽEVIĆ\Desktop\LIK 2017\hrvatska-iz-zraka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1142984"/>
            <a:ext cx="9144032" cy="4572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TE BLAŽEVIĆ\Desktop\LIK 2017\20121204-174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-32936"/>
            <a:ext cx="4786346" cy="6890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TE BLAŽEVIĆ\Desktop\LIK 2017\Pantanal-Matogrossense-na-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NTE BLAŽEVIĆ\Desktop\LIK 2017\1371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624"/>
            <a:ext cx="9144000" cy="6099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93</Words>
  <Application>Microsoft Office PowerPoint</Application>
  <PresentationFormat>Prikaz na zaslonu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Office tema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ZADATAK: Ritam svjetla, ritam boje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ANTE BLAŽEVIĆ</dc:creator>
  <cp:lastModifiedBy>Burek</cp:lastModifiedBy>
  <cp:revision>8</cp:revision>
  <dcterms:created xsi:type="dcterms:W3CDTF">2017-01-18T09:57:46Z</dcterms:created>
  <dcterms:modified xsi:type="dcterms:W3CDTF">2017-01-19T21:57:16Z</dcterms:modified>
</cp:coreProperties>
</file>