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C35D-3053-46B9-9DC1-2465656FEB3C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6A20-522D-4B32-8DA7-1058313ADD4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66A20-522D-4B32-8DA7-1058313ADD45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66A20-522D-4B32-8DA7-1058313ADD45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54D9-74CA-4339-A022-747FFC4CB058}" type="datetimeFigureOut">
              <a:rPr lang="hr-HR" smtClean="0"/>
              <a:t>24.1.2018.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16B5-0992-46A8-A446-E4C73507816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324528" cy="69573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MATEMATIKA U DVORISTU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58417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-na ovim slikama mjerimo visinu Antonia pomoću njegove sjene i pomoću sjene štapa</a:t>
            </a:r>
            <a:endParaRPr lang="hr-HR" dirty="0"/>
          </a:p>
        </p:txBody>
      </p:sp>
      <p:pic>
        <p:nvPicPr>
          <p:cNvPr id="6" name="Rezervirano mjesto sadržaja 5" descr="media-share-0-02-05-592289708d5b75cbbd91e3b6c194ffc74fcfa56494683bc8010da3baecfb4c65-c47b3faf-7b88-44a6-8b8c-30135b152bf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1" name="Rezervirano mjesto sadržaja 10" descr="media-share-0-02-05-5b2dc1c1be86a9f1b337cae6cce5a18db92b3f7fec0b4ea1fcd067d44cd28ce8-e03d9a53-a28e-4548-9cc3-7707c20756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916832"/>
            <a:ext cx="3394472" cy="393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-za mjerenje ovog zida trebali su nam:ogledalo,dvije ili vise osoba i metar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Rezervirano mjesto sadržaja 4" descr="media-share-0-02-05-3ec6b321ec9fe64a2fae2c9739c0e4d330f9cc181c6ae2ec6b56911d6334fc1b-85569409-7c11-483a-9dc4-dcae89b5c9f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Rezervirano mjesto sadržaja 11" descr="media-share-0-02-05-c262bd79a435eaa99f0e71c099276e2b0a116684a9f8b961ae0f66dbecd65aba-f624ef86-c390-41d8-9b17-f765b56df4b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-na ovim slikama mjerili smo visinu zida uz pomoć ogledala</a:t>
            </a:r>
            <a:endParaRPr lang="hr-HR" dirty="0"/>
          </a:p>
        </p:txBody>
      </p:sp>
      <p:pic>
        <p:nvPicPr>
          <p:cNvPr id="11" name="Rezervirano mjesto sadržaja 10" descr="media-share-0-02-05-fcea6550eddc7a0346a260d522c9ee20205240bd2748557649753a4d5ecb0a9f-252d5dfa-dffa-49a6-b7ba-1cc52b1ed2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038600" cy="3028950"/>
          </a:xfrm>
        </p:spPr>
      </p:pic>
      <p:pic>
        <p:nvPicPr>
          <p:cNvPr id="24" name="Rezervirano mjesto sadržaja 23" descr="media-share-0-02-05-a43c05c7d40d91694848cee79f91b18a6e2b16679423cacfa7b8d6209ad04b1f-9f1e60df-2b67-428c-b644-7cb4aa0c1cd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-na ovoj slici mjerimo visinu stupa isto uz pomoć ogledala</a:t>
            </a:r>
            <a:endParaRPr lang="hr-HR" dirty="0"/>
          </a:p>
        </p:txBody>
      </p:sp>
      <p:pic>
        <p:nvPicPr>
          <p:cNvPr id="5" name="Rezervirano mjesto sadržaja 4" descr="media-share-0-02-05-4c25284e43a3ffd944cc21cd76a9081641c8b05e2e6cfc9d5623e65b5934d169-b974b065-2096-48b3-b92d-c238d915671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3394472" cy="4525963"/>
          </a:xfrm>
        </p:spPr>
      </p:pic>
      <p:sp>
        <p:nvSpPr>
          <p:cNvPr id="17" name="Rezervirano mjesto sadržaja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-na ovim slikama mjerimo visinu gola uz </a:t>
            </a:r>
            <a:r>
              <a:rPr lang="hr-HR" dirty="0" err="1" smtClean="0"/>
              <a:t>pomoc</a:t>
            </a:r>
            <a:r>
              <a:rPr lang="hr-HR" dirty="0" smtClean="0"/>
              <a:t> ogledala</a:t>
            </a:r>
            <a:endParaRPr lang="hr-HR" dirty="0"/>
          </a:p>
        </p:txBody>
      </p:sp>
      <p:pic>
        <p:nvPicPr>
          <p:cNvPr id="10" name="Rezervirano mjesto sadržaja 9" descr="media-share-0-02-05-79d99ee38816e68c8d29b17e9703aafc74c592e7987c73608b30fc5f3320f0a4-031adb27-982b-4647-ae8b-54d6fcafe8d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" name="Rezervirano mjesto sadržaja 8" descr="media-share-0-02-05-e71559f007fae42110029dc0365d7ae9f5cf32605725e35e2604fb6a4e48c070-afa0d7e9-244c-4185-964c-99b36f50cd8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NAPRAVILI:</a:t>
            </a:r>
            <a:br>
              <a:rPr lang="hr-HR" dirty="0" smtClean="0"/>
            </a:br>
            <a:r>
              <a:rPr lang="hr-HR" dirty="0" smtClean="0"/>
              <a:t>NIKOLA VULETIĆ</a:t>
            </a:r>
            <a:br>
              <a:rPr lang="hr-HR" dirty="0" smtClean="0"/>
            </a:br>
            <a:r>
              <a:rPr lang="hr-HR" dirty="0" smtClean="0"/>
              <a:t>DARKO VIDIĆ</a:t>
            </a:r>
            <a:br>
              <a:rPr lang="hr-HR" dirty="0" smtClean="0"/>
            </a:br>
            <a:r>
              <a:rPr lang="hr-HR" dirty="0" smtClean="0"/>
              <a:t>ANTONIO ŽIVKOVIĆ</a:t>
            </a:r>
            <a:br>
              <a:rPr lang="hr-HR" dirty="0" smtClean="0"/>
            </a:br>
            <a:r>
              <a:rPr lang="hr-HR" dirty="0" smtClean="0"/>
              <a:t>BOŠKO JEMO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LO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706"/>
            <a:ext cx="8219256" cy="4509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66</Words>
  <Application>Microsoft Office PowerPoint</Application>
  <PresentationFormat>Prikaz na zaslonu (4:3)</PresentationFormat>
  <Paragraphs>9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MATEMATIKA U DVORISTU</vt:lpstr>
      <vt:lpstr>-na ovim slikama mjerimo visinu Antonia pomoću njegove sjene i pomoću sjene štapa</vt:lpstr>
      <vt:lpstr>-za mjerenje ovog zida trebali su nam:ogledalo,dvije ili vise osoba i metar </vt:lpstr>
      <vt:lpstr>-na ovim slikama mjerili smo visinu zida uz pomoć ogledala</vt:lpstr>
      <vt:lpstr>-na ovoj slici mjerimo visinu stupa isto uz pomoć ogledala</vt:lpstr>
      <vt:lpstr>-na ovim slikama mjerimo visinu gola uz pomoc ogledala</vt:lpstr>
      <vt:lpstr>NAPRAVILI: NIKOLA VULETIĆ DARKO VIDIĆ ANTONIO ŽIVKOVIĆ BOŠKO JEMO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U DVORISTU</dc:title>
  <dc:creator>Ela</dc:creator>
  <cp:lastModifiedBy>Ela</cp:lastModifiedBy>
  <cp:revision>8</cp:revision>
  <dcterms:created xsi:type="dcterms:W3CDTF">2018-01-24T18:04:54Z</dcterms:created>
  <dcterms:modified xsi:type="dcterms:W3CDTF">2018-01-24T19:37:20Z</dcterms:modified>
</cp:coreProperties>
</file>