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4" r:id="rId23"/>
    <p:sldId id="285" r:id="rId24"/>
    <p:sldId id="277" r:id="rId25"/>
    <p:sldId id="279" r:id="rId26"/>
    <p:sldId id="280" r:id="rId27"/>
    <p:sldId id="278" r:id="rId28"/>
    <p:sldId id="281" r:id="rId29"/>
    <p:sldId id="282" r:id="rId30"/>
    <p:sldId id="283" r:id="rId31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8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2480519"/>
            <a:ext cx="7117180" cy="11025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3583037"/>
            <a:ext cx="7117180" cy="64606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355521"/>
            <a:ext cx="7123080" cy="3038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506792"/>
            <a:ext cx="1472962" cy="38889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506793"/>
            <a:ext cx="5467557" cy="38889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2481436"/>
            <a:ext cx="7117178" cy="11016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3583036"/>
            <a:ext cx="7117178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06793"/>
            <a:ext cx="7123080" cy="6933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4" y="1357312"/>
            <a:ext cx="3471277" cy="303847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357311"/>
            <a:ext cx="3469242" cy="3038477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4" y="1359697"/>
            <a:ext cx="347127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4" y="1791893"/>
            <a:ext cx="3471277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5" y="1359697"/>
            <a:ext cx="3471275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5" y="1791893"/>
            <a:ext cx="3471275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4566"/>
            <a:ext cx="2660650" cy="889396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334567"/>
            <a:ext cx="4279869" cy="406122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223962"/>
            <a:ext cx="2660650" cy="317182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6" y="1040295"/>
            <a:ext cx="3297953" cy="834941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875234"/>
            <a:ext cx="3297954" cy="18976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745793"/>
            <a:ext cx="1847138" cy="114782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201134"/>
            <a:ext cx="3429000" cy="257175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3031933"/>
            <a:ext cx="1743945" cy="1431926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821483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32" y="212201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4296851"/>
            <a:ext cx="1909234" cy="895317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46282"/>
            <a:ext cx="1449107" cy="1257798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4" y="-12121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1" y="49555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6" y="-46282"/>
            <a:ext cx="1694467" cy="1257798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46281"/>
            <a:ext cx="1909234" cy="1279086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821482"/>
            <a:ext cx="1697544" cy="1431926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3855262"/>
            <a:ext cx="1137194" cy="1319797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6" y="327218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3711574"/>
            <a:ext cx="1353860" cy="1431926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3" y="359275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8" y="587993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8" y="3855262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448398"/>
            <a:ext cx="793794" cy="939689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154886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8" y="1087984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1537445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1996226"/>
            <a:ext cx="721308" cy="54098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75732"/>
            <a:ext cx="1193676" cy="523361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75730"/>
            <a:ext cx="1029028" cy="344917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3" y="-75730"/>
            <a:ext cx="590263" cy="459217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4" y="3241340"/>
            <a:ext cx="1396887" cy="1047665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6" y="4867476"/>
            <a:ext cx="1115939" cy="332827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8004" y="4806632"/>
            <a:ext cx="1237019" cy="393671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4806633"/>
            <a:ext cx="1211408" cy="393670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3706491"/>
            <a:ext cx="611230" cy="4584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4629427"/>
            <a:ext cx="778097" cy="56274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3868931"/>
            <a:ext cx="563524" cy="67317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361789"/>
            <a:ext cx="598416" cy="679278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9" y="627597"/>
            <a:ext cx="910817" cy="6831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089197"/>
            <a:ext cx="772993" cy="5797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415239"/>
            <a:ext cx="610366" cy="45777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439762"/>
            <a:ext cx="521764" cy="3913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46282"/>
            <a:ext cx="910818" cy="563125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46280"/>
            <a:ext cx="473874" cy="459758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42" y="212202"/>
            <a:ext cx="1128521" cy="84639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562202"/>
            <a:ext cx="277280" cy="680994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546375"/>
            <a:ext cx="969734" cy="72730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994859"/>
            <a:ext cx="608190" cy="45614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6" y="4208573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7" y="3931693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9" y="3696127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4249885"/>
            <a:ext cx="605634" cy="45422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4" y="3073383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21" y="3793410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3592753"/>
            <a:ext cx="503408" cy="415163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5" y="506793"/>
            <a:ext cx="7125113" cy="693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355521"/>
            <a:ext cx="7125112" cy="303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446385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6E527-A3C4-42D1-A2E6-38C30B533035}" type="datetimeFigureOut">
              <a:rPr lang="hr-HR" smtClean="0"/>
              <a:t>8.4.2018.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4463859"/>
            <a:ext cx="5256399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61" y="4463859"/>
            <a:ext cx="608287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625E-2CF3-449D-A20A-C2DDBAD56747}" type="slidenum">
              <a:rPr lang="hr-HR" smtClean="0"/>
              <a:t>‹#›</a:t>
            </a:fld>
            <a:endParaRPr lang="hr-HR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4090667"/>
            <a:ext cx="1909234" cy="1101501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2537208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2652075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2766375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7" y="2024197"/>
            <a:ext cx="467627" cy="35072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2374918"/>
            <a:ext cx="458770" cy="34407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63" y="2537208"/>
            <a:ext cx="352045" cy="2640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0" y="1936109"/>
            <a:ext cx="1360441" cy="1431926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8" y="1796562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7536"/>
            <a:ext cx="9144000" cy="832489"/>
          </a:xfrm>
        </p:spPr>
        <p:txBody>
          <a:bodyPr/>
          <a:lstStyle/>
          <a:p>
            <a:pPr algn="ctr"/>
            <a:r>
              <a:rPr lang="hr-HR" sz="5400" dirty="0" smtClean="0"/>
              <a:t>VESELE KOORDINATE</a:t>
            </a:r>
            <a:endParaRPr lang="hr-HR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545638"/>
            <a:ext cx="7117180" cy="646065"/>
          </a:xfrm>
        </p:spPr>
        <p:txBody>
          <a:bodyPr>
            <a:normAutofit/>
          </a:bodyPr>
          <a:lstStyle/>
          <a:p>
            <a:pPr algn="ctr"/>
            <a:r>
              <a:rPr lang="hr-HR" sz="2400" dirty="0" smtClean="0"/>
              <a:t>7.a, školska godina 2017./2018.</a:t>
            </a:r>
            <a:endParaRPr lang="hr-HR" sz="2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570" r="3835"/>
          <a:stretch/>
        </p:blipFill>
        <p:spPr bwMode="auto">
          <a:xfrm>
            <a:off x="3275856" y="2139702"/>
            <a:ext cx="252028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76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Lovorka Krstulović\Desktop\IVOR\Vesele koordinate\New folder\IMG_20171006_13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43" y="0"/>
            <a:ext cx="37591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90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Lovorka Krstulović\Desktop\IVOR\Vesele koordinate\New folder\IMG_20171006_133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99" y="0"/>
            <a:ext cx="41944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432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Lovorka Krstulović\Desktop\IVOR\Vesele koordinate\New folder\IMG_20171006_133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91" y="0"/>
            <a:ext cx="4516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259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ovorka Krstulović\Desktop\IVOR\Vesele koordinate\New folder\IMG_20171006_133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12" y="0"/>
            <a:ext cx="46049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Lovorka Krstulović\Desktop\IVOR\Vesele koordinate\New folder\IMG_20171006_133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27" y="0"/>
            <a:ext cx="54621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Lovorka Krstulović\Desktop\IVOR\Vesele koordinate\New folder\IMG_20171006_133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67" y="0"/>
            <a:ext cx="38746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3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Lovorka Krstulović\Desktop\IVOR\Vesele koordinate\New folder\IMG_20171006_133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95" y="0"/>
            <a:ext cx="36210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Lovorka Krstulović\Desktop\IVOR\Vesele koordinate\New folder\IMG_20171006_133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35" y="0"/>
            <a:ext cx="36625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1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Lovorka Krstulović\Desktop\IVOR\Vesele koordinate\New folder\IMG_20171006_133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10" y="0"/>
            <a:ext cx="48157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Lovorka Krstulović\Desktop\IVOR\Vesele koordinate\New folder\IMG_20171006_133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37" y="0"/>
            <a:ext cx="41181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Lovorka Krstulović\Desktop\IVOR\Vesele koordinate\New folder\IMG_20170927_195830 (2)-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" y="0"/>
            <a:ext cx="90764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Lovorka Krstulović\Desktop\IVOR\Vesele koordinate\New folder\IMG_20171006_133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19" y="0"/>
            <a:ext cx="40863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8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Lovorka Krstulović\Desktop\IVOR\Vesele koordinate\New folder\IMG_20171006_133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81" y="0"/>
            <a:ext cx="35544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0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Lovorka Krstulović\Desktop\IVOR\Vesele koordinate\New folder\IMG_20171006_133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58" y="0"/>
            <a:ext cx="40156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ovorka Krstulović\Desktop\IVOR\Vesele koordinate\New folder\IMG_20171006_133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03" y="0"/>
            <a:ext cx="37963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C:\Users\Lovorka Krstulović\Desktop\IVOR\Vesele koordinate\New folder\IMG_20171006_133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90" y="0"/>
            <a:ext cx="36552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Lovorka Krstulović\Desktop\IVOR\Vesele koordinate\New folder\IMG_20171006_133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36" y="0"/>
            <a:ext cx="3691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Lovorka Krstulović\Desktop\IVOR\Vesele koordinate\New folder\IMG_20171006_133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99" y="0"/>
            <a:ext cx="32774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Lovorka Krstulović\Desktop\IVOR\Vesele koordinate\New folder\IMG_20171006_133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16" y="0"/>
            <a:ext cx="36627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Lovorka Krstulović\Desktop\IVOR\Vesele koordinate\New folder\IMG_20171006_133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26" y="0"/>
            <a:ext cx="42585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Lovorka Krstulović\Desktop\IVOR\Vesele koordinate\New folder\IMG_20171006_133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55" y="0"/>
            <a:ext cx="37930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9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ovorka Krstulović\Desktop\IVOR\Vesele koordinate\New folder\IMG_20171006_133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69" y="0"/>
            <a:ext cx="48808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65516"/>
            <a:ext cx="7117178" cy="885576"/>
          </a:xfrm>
        </p:spPr>
        <p:txBody>
          <a:bodyPr/>
          <a:lstStyle/>
          <a:p>
            <a:pPr algn="ctr"/>
            <a:r>
              <a:rPr lang="hr-HR" sz="5400" dirty="0" smtClean="0"/>
              <a:t>HVALA NA PAŽNJI</a:t>
            </a:r>
            <a:endParaRPr lang="hr-HR" sz="5400" dirty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406" t="7280" r="2402" b="7280"/>
          <a:stretch/>
        </p:blipFill>
        <p:spPr bwMode="auto">
          <a:xfrm>
            <a:off x="2555776" y="1419622"/>
            <a:ext cx="3672408" cy="3294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21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Lovorka Krstulović\Desktop\IVOR\Vesele koordinate\New folder\IMG_20171006_133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45" y="0"/>
            <a:ext cx="42043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ovorka Krstulović\Desktop\IVOR\Vesele koordinate\New folder\IMG_20171006_13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30" y="0"/>
            <a:ext cx="45741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Lovorka Krstulović\Desktop\IVOR\Vesele koordinate\New folder\IMG_20171006_133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52" y="0"/>
            <a:ext cx="397049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ovorka Krstulović\Desktop\IVOR\Vesele koordinate\New folder\IMG_20171006_133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92" y="0"/>
            <a:ext cx="39398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ovorka Krstulović\Desktop\IVOR\Vesele koordinate\New folder\IMG_20171006_133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00" y="0"/>
            <a:ext cx="358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ovorka Krstulović\Desktop\IVOR\Vesele koordinate\New folder\IMG_20171006_133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</Template>
  <TotalTime>107</TotalTime>
  <Words>13</Words>
  <Application>Microsoft Office PowerPoint</Application>
  <PresentationFormat>On-screen Show (16:9)</PresentationFormat>
  <Paragraphs>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Courier New</vt:lpstr>
      <vt:lpstr>Trebuchet MS</vt:lpstr>
      <vt:lpstr>Verdana</vt:lpstr>
      <vt:lpstr>Wingdings 2</vt:lpstr>
      <vt:lpstr>Summer</vt:lpstr>
      <vt:lpstr>VESELE KOORDINATE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VESELE KOORDINATE</dc:title>
  <dc:creator>Lovorka Krstulović</dc:creator>
  <cp:lastModifiedBy>Jadranka Ivanusic</cp:lastModifiedBy>
  <cp:revision>10</cp:revision>
  <dcterms:created xsi:type="dcterms:W3CDTF">2018-04-08T08:57:34Z</dcterms:created>
  <dcterms:modified xsi:type="dcterms:W3CDTF">2018-04-08T18:56:48Z</dcterms:modified>
</cp:coreProperties>
</file>