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774440-12AB-4C4E-8516-2722F9A71D8B}" v="154" dt="2022-10-11T18:59:13.395"/>
    <p1510:client id="{D80BD661-24A0-CF91-9AFC-39D9994D7B5D}" v="23" dt="2022-10-11T16:04:10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54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ja Žuvan" userId="S::katija.zuvan@skole.hr::51e384fc-d5c2-4848-9e0c-e31b49678f3a" providerId="AD" clId="Web-{95774440-12AB-4C4E-8516-2722F9A71D8B}"/>
    <pc:docChg chg="addSld modSld">
      <pc:chgData name="Katija Žuvan" userId="S::katija.zuvan@skole.hr::51e384fc-d5c2-4848-9e0c-e31b49678f3a" providerId="AD" clId="Web-{95774440-12AB-4C4E-8516-2722F9A71D8B}" dt="2022-10-11T18:59:11.207" v="163" actId="20577"/>
      <pc:docMkLst>
        <pc:docMk/>
      </pc:docMkLst>
      <pc:sldChg chg="addSp delSp modSp mod setBg addAnim delAnim modAnim">
        <pc:chgData name="Katija Žuvan" userId="S::katija.zuvan@skole.hr::51e384fc-d5c2-4848-9e0c-e31b49678f3a" providerId="AD" clId="Web-{95774440-12AB-4C4E-8516-2722F9A71D8B}" dt="2022-10-11T15:52:11.442" v="71"/>
        <pc:sldMkLst>
          <pc:docMk/>
          <pc:sldMk cId="1828776367" sldId="256"/>
        </pc:sldMkLst>
        <pc:spChg chg="mod">
          <ac:chgData name="Katija Žuvan" userId="S::katija.zuvan@skole.hr::51e384fc-d5c2-4848-9e0c-e31b49678f3a" providerId="AD" clId="Web-{95774440-12AB-4C4E-8516-2722F9A71D8B}" dt="2022-10-11T14:57:06.168" v="34"/>
          <ac:spMkLst>
            <pc:docMk/>
            <pc:sldMk cId="1828776367" sldId="256"/>
            <ac:spMk id="2" creationId="{00000000-0000-0000-0000-000000000000}"/>
          </ac:spMkLst>
        </pc:spChg>
        <pc:spChg chg="mod">
          <ac:chgData name="Katija Žuvan" userId="S::katija.zuvan@skole.hr::51e384fc-d5c2-4848-9e0c-e31b49678f3a" providerId="AD" clId="Web-{95774440-12AB-4C4E-8516-2722F9A71D8B}" dt="2022-10-11T14:57:06.168" v="34"/>
          <ac:spMkLst>
            <pc:docMk/>
            <pc:sldMk cId="1828776367" sldId="256"/>
            <ac:spMk id="3" creationId="{00000000-0000-0000-0000-000000000000}"/>
          </ac:spMkLst>
        </pc:spChg>
        <pc:spChg chg="add del">
          <ac:chgData name="Katija Žuvan" userId="S::katija.zuvan@skole.hr::51e384fc-d5c2-4848-9e0c-e31b49678f3a" providerId="AD" clId="Web-{95774440-12AB-4C4E-8516-2722F9A71D8B}" dt="2022-10-11T14:48:38.372" v="6"/>
          <ac:spMkLst>
            <pc:docMk/>
            <pc:sldMk cId="1828776367" sldId="256"/>
            <ac:spMk id="11" creationId="{DE6F2CF7-0423-4CC7-90FD-1FEBA0CA5B4D}"/>
          </ac:spMkLst>
        </pc:spChg>
        <pc:spChg chg="add del">
          <ac:chgData name="Katija Žuvan" userId="S::katija.zuvan@skole.hr::51e384fc-d5c2-4848-9e0c-e31b49678f3a" providerId="AD" clId="Web-{95774440-12AB-4C4E-8516-2722F9A71D8B}" dt="2022-10-11T14:57:06.168" v="34"/>
          <ac:spMkLst>
            <pc:docMk/>
            <pc:sldMk cId="1828776367" sldId="256"/>
            <ac:spMk id="13" creationId="{39213B44-68B7-47E7-B506-5C79FCF80924}"/>
          </ac:spMkLst>
        </pc:spChg>
        <pc:spChg chg="add del">
          <ac:chgData name="Katija Žuvan" userId="S::katija.zuvan@skole.hr::51e384fc-d5c2-4848-9e0c-e31b49678f3a" providerId="AD" clId="Web-{95774440-12AB-4C4E-8516-2722F9A71D8B}" dt="2022-10-11T14:57:06.168" v="34"/>
          <ac:spMkLst>
            <pc:docMk/>
            <pc:sldMk cId="1828776367" sldId="256"/>
            <ac:spMk id="94" creationId="{F4A20210-FA90-4B6D-8D2E-1B90054E097A}"/>
          </ac:spMkLst>
        </pc:spChg>
        <pc:spChg chg="add">
          <ac:chgData name="Katija Žuvan" userId="S::katija.zuvan@skole.hr::51e384fc-d5c2-4848-9e0c-e31b49678f3a" providerId="AD" clId="Web-{95774440-12AB-4C4E-8516-2722F9A71D8B}" dt="2022-10-11T14:57:06.168" v="34"/>
          <ac:spMkLst>
            <pc:docMk/>
            <pc:sldMk cId="1828776367" sldId="256"/>
            <ac:spMk id="101" creationId="{DE6F2CF7-0423-4CC7-90FD-1FEBA0CA5B4D}"/>
          </ac:spMkLst>
        </pc:spChg>
        <pc:grpChg chg="add del">
          <ac:chgData name="Katija Žuvan" userId="S::katija.zuvan@skole.hr::51e384fc-d5c2-4848-9e0c-e31b49678f3a" providerId="AD" clId="Web-{95774440-12AB-4C4E-8516-2722F9A71D8B}" dt="2022-10-11T14:57:06.168" v="34"/>
          <ac:grpSpMkLst>
            <pc:docMk/>
            <pc:sldMk cId="1828776367" sldId="256"/>
            <ac:grpSpMk id="15" creationId="{39084D60-65A6-45F8-8C17-3529E43F1C39}"/>
          </ac:grpSpMkLst>
        </pc:grpChg>
        <pc:picChg chg="add mod ord">
          <ac:chgData name="Katija Žuvan" userId="S::katija.zuvan@skole.hr::51e384fc-d5c2-4848-9e0c-e31b49678f3a" providerId="AD" clId="Web-{95774440-12AB-4C4E-8516-2722F9A71D8B}" dt="2022-10-11T14:57:06.168" v="34"/>
          <ac:picMkLst>
            <pc:docMk/>
            <pc:sldMk cId="1828776367" sldId="256"/>
            <ac:picMk id="4" creationId="{6B042A44-67E0-9CE0-F1A3-0C9FD27CD40C}"/>
          </ac:picMkLst>
        </pc:picChg>
        <pc:picChg chg="add del">
          <ac:chgData name="Katija Žuvan" userId="S::katija.zuvan@skole.hr::51e384fc-d5c2-4848-9e0c-e31b49678f3a" providerId="AD" clId="Web-{95774440-12AB-4C4E-8516-2722F9A71D8B}" dt="2022-10-11T14:48:38.372" v="6"/>
          <ac:picMkLst>
            <pc:docMk/>
            <pc:sldMk cId="1828776367" sldId="256"/>
            <ac:picMk id="9" creationId="{F28C5E77-0080-4457-B42A-3E5420A7C8DC}"/>
          </ac:picMkLst>
        </pc:picChg>
        <pc:picChg chg="add del">
          <ac:chgData name="Katija Žuvan" userId="S::katija.zuvan@skole.hr::51e384fc-d5c2-4848-9e0c-e31b49678f3a" providerId="AD" clId="Web-{95774440-12AB-4C4E-8516-2722F9A71D8B}" dt="2022-10-11T14:57:06.168" v="34"/>
          <ac:picMkLst>
            <pc:docMk/>
            <pc:sldMk cId="1828776367" sldId="256"/>
            <ac:picMk id="14" creationId="{545F67A4-7428-47F3-AE14-8CA43D976E11}"/>
          </ac:picMkLst>
        </pc:picChg>
        <pc:picChg chg="add">
          <ac:chgData name="Katija Žuvan" userId="S::katija.zuvan@skole.hr::51e384fc-d5c2-4848-9e0c-e31b49678f3a" providerId="AD" clId="Web-{95774440-12AB-4C4E-8516-2722F9A71D8B}" dt="2022-10-11T14:57:06.168" v="34"/>
          <ac:picMkLst>
            <pc:docMk/>
            <pc:sldMk cId="1828776367" sldId="256"/>
            <ac:picMk id="99" creationId="{F28C5E77-0080-4457-B42A-3E5420A7C8DC}"/>
          </ac:picMkLst>
        </pc:picChg>
      </pc:sldChg>
      <pc:sldChg chg="addSp modSp mod setBg">
        <pc:chgData name="Katija Žuvan" userId="S::katija.zuvan@skole.hr::51e384fc-d5c2-4848-9e0c-e31b49678f3a" providerId="AD" clId="Web-{95774440-12AB-4C4E-8516-2722F9A71D8B}" dt="2022-10-11T18:54:53.505" v="89" actId="20577"/>
        <pc:sldMkLst>
          <pc:docMk/>
          <pc:sldMk cId="1377979337" sldId="257"/>
        </pc:sldMkLst>
        <pc:spChg chg="mod">
          <ac:chgData name="Katija Žuvan" userId="S::katija.zuvan@skole.hr::51e384fc-d5c2-4848-9e0c-e31b49678f3a" providerId="AD" clId="Web-{95774440-12AB-4C4E-8516-2722F9A71D8B}" dt="2022-10-11T14:56:45.495" v="33"/>
          <ac:spMkLst>
            <pc:docMk/>
            <pc:sldMk cId="1377979337" sldId="257"/>
            <ac:spMk id="2" creationId="{00000000-0000-0000-0000-000000000000}"/>
          </ac:spMkLst>
        </pc:spChg>
        <pc:spChg chg="mod">
          <ac:chgData name="Katija Žuvan" userId="S::katija.zuvan@skole.hr::51e384fc-d5c2-4848-9e0c-e31b49678f3a" providerId="AD" clId="Web-{95774440-12AB-4C4E-8516-2722F9A71D8B}" dt="2022-10-11T18:54:53.505" v="89" actId="20577"/>
          <ac:spMkLst>
            <pc:docMk/>
            <pc:sldMk cId="1377979337" sldId="257"/>
            <ac:spMk id="3" creationId="{00000000-0000-0000-0000-000000000000}"/>
          </ac:spMkLst>
        </pc:spChg>
        <pc:spChg chg="add">
          <ac:chgData name="Katija Žuvan" userId="S::katija.zuvan@skole.hr::51e384fc-d5c2-4848-9e0c-e31b49678f3a" providerId="AD" clId="Web-{95774440-12AB-4C4E-8516-2722F9A71D8B}" dt="2022-10-11T14:56:45.495" v="33"/>
          <ac:spMkLst>
            <pc:docMk/>
            <pc:sldMk cId="1377979337" sldId="257"/>
            <ac:spMk id="11" creationId="{ED10CF64-F588-4794-80E9-12CBA1784939}"/>
          </ac:spMkLst>
        </pc:spChg>
        <pc:picChg chg="add mod ord">
          <ac:chgData name="Katija Žuvan" userId="S::katija.zuvan@skole.hr::51e384fc-d5c2-4848-9e0c-e31b49678f3a" providerId="AD" clId="Web-{95774440-12AB-4C4E-8516-2722F9A71D8B}" dt="2022-10-11T14:56:45.495" v="33"/>
          <ac:picMkLst>
            <pc:docMk/>
            <pc:sldMk cId="1377979337" sldId="257"/>
            <ac:picMk id="4" creationId="{DDC3A223-1D63-70DB-0F0D-41B3A70A631D}"/>
          </ac:picMkLst>
        </pc:picChg>
        <pc:picChg chg="add">
          <ac:chgData name="Katija Žuvan" userId="S::katija.zuvan@skole.hr::51e384fc-d5c2-4848-9e0c-e31b49678f3a" providerId="AD" clId="Web-{95774440-12AB-4C4E-8516-2722F9A71D8B}" dt="2022-10-11T14:56:45.495" v="33"/>
          <ac:picMkLst>
            <pc:docMk/>
            <pc:sldMk cId="1377979337" sldId="257"/>
            <ac:picMk id="9" creationId="{0C8B7D16-051E-4562-B872-ABF369C457CA}"/>
          </ac:picMkLst>
        </pc:picChg>
      </pc:sldChg>
      <pc:sldChg chg="addSp delSp modSp mod setBg">
        <pc:chgData name="Katija Žuvan" userId="S::katija.zuvan@skole.hr::51e384fc-d5c2-4848-9e0c-e31b49678f3a" providerId="AD" clId="Web-{95774440-12AB-4C4E-8516-2722F9A71D8B}" dt="2022-10-11T14:59:55.126" v="50" actId="20577"/>
        <pc:sldMkLst>
          <pc:docMk/>
          <pc:sldMk cId="872826266" sldId="258"/>
        </pc:sldMkLst>
        <pc:spChg chg="mod">
          <ac:chgData name="Katija Žuvan" userId="S::katija.zuvan@skole.hr::51e384fc-d5c2-4848-9e0c-e31b49678f3a" providerId="AD" clId="Web-{95774440-12AB-4C4E-8516-2722F9A71D8B}" dt="2022-10-11T14:58:37.827" v="38" actId="14100"/>
          <ac:spMkLst>
            <pc:docMk/>
            <pc:sldMk cId="872826266" sldId="258"/>
            <ac:spMk id="2" creationId="{00000000-0000-0000-0000-000000000000}"/>
          </ac:spMkLst>
        </pc:spChg>
        <pc:spChg chg="mod">
          <ac:chgData name="Katija Žuvan" userId="S::katija.zuvan@skole.hr::51e384fc-d5c2-4848-9e0c-e31b49678f3a" providerId="AD" clId="Web-{95774440-12AB-4C4E-8516-2722F9A71D8B}" dt="2022-10-11T14:59:55.126" v="50" actId="20577"/>
          <ac:spMkLst>
            <pc:docMk/>
            <pc:sldMk cId="872826266" sldId="258"/>
            <ac:spMk id="3" creationId="{00000000-0000-0000-0000-000000000000}"/>
          </ac:spMkLst>
        </pc:spChg>
        <pc:spChg chg="add del">
          <ac:chgData name="Katija Žuvan" userId="S::katija.zuvan@skole.hr::51e384fc-d5c2-4848-9e0c-e31b49678f3a" providerId="AD" clId="Web-{95774440-12AB-4C4E-8516-2722F9A71D8B}" dt="2022-10-11T14:52:03.659" v="12"/>
          <ac:spMkLst>
            <pc:docMk/>
            <pc:sldMk cId="872826266" sldId="258"/>
            <ac:spMk id="11" creationId="{168A5C37-E0A9-462D-BC65-C14D9025FB87}"/>
          </ac:spMkLst>
        </pc:spChg>
        <pc:spChg chg="add del">
          <ac:chgData name="Katija Žuvan" userId="S::katija.zuvan@skole.hr::51e384fc-d5c2-4848-9e0c-e31b49678f3a" providerId="AD" clId="Web-{95774440-12AB-4C4E-8516-2722F9A71D8B}" dt="2022-10-11T14:56:10.072" v="31"/>
          <ac:spMkLst>
            <pc:docMk/>
            <pc:sldMk cId="872826266" sldId="258"/>
            <ac:spMk id="14" creationId="{ED10CF64-F588-4794-80E9-12CBA1784939}"/>
          </ac:spMkLst>
        </pc:spChg>
        <pc:spChg chg="add">
          <ac:chgData name="Katija Žuvan" userId="S::katija.zuvan@skole.hr::51e384fc-d5c2-4848-9e0c-e31b49678f3a" providerId="AD" clId="Web-{95774440-12AB-4C4E-8516-2722F9A71D8B}" dt="2022-10-11T14:56:10.072" v="31"/>
          <ac:spMkLst>
            <pc:docMk/>
            <pc:sldMk cId="872826266" sldId="258"/>
            <ac:spMk id="21" creationId="{168A5C37-E0A9-462D-BC65-C14D9025FB87}"/>
          </ac:spMkLst>
        </pc:spChg>
        <pc:picChg chg="add mod ord">
          <ac:chgData name="Katija Žuvan" userId="S::katija.zuvan@skole.hr::51e384fc-d5c2-4848-9e0c-e31b49678f3a" providerId="AD" clId="Web-{95774440-12AB-4C4E-8516-2722F9A71D8B}" dt="2022-10-11T14:52:03.690" v="13"/>
          <ac:picMkLst>
            <pc:docMk/>
            <pc:sldMk cId="872826266" sldId="258"/>
            <ac:picMk id="4" creationId="{AFBA56D1-A3EF-336C-12DA-02BF864C7587}"/>
          </ac:picMkLst>
        </pc:picChg>
        <pc:picChg chg="add del">
          <ac:chgData name="Katija Žuvan" userId="S::katija.zuvan@skole.hr::51e384fc-d5c2-4848-9e0c-e31b49678f3a" providerId="AD" clId="Web-{95774440-12AB-4C4E-8516-2722F9A71D8B}" dt="2022-10-11T14:52:03.659" v="12"/>
          <ac:picMkLst>
            <pc:docMk/>
            <pc:sldMk cId="872826266" sldId="258"/>
            <ac:picMk id="9" creationId="{C63E20F8-074D-4B3B-AE66-7BBD6F1CB724}"/>
          </ac:picMkLst>
        </pc:picChg>
        <pc:picChg chg="add del">
          <ac:chgData name="Katija Žuvan" userId="S::katija.zuvan@skole.hr::51e384fc-d5c2-4848-9e0c-e31b49678f3a" providerId="AD" clId="Web-{95774440-12AB-4C4E-8516-2722F9A71D8B}" dt="2022-10-11T14:56:10.072" v="31"/>
          <ac:picMkLst>
            <pc:docMk/>
            <pc:sldMk cId="872826266" sldId="258"/>
            <ac:picMk id="13" creationId="{0C8B7D16-051E-4562-B872-ABF369C457CA}"/>
          </ac:picMkLst>
        </pc:picChg>
        <pc:picChg chg="add">
          <ac:chgData name="Katija Žuvan" userId="S::katija.zuvan@skole.hr::51e384fc-d5c2-4848-9e0c-e31b49678f3a" providerId="AD" clId="Web-{95774440-12AB-4C4E-8516-2722F9A71D8B}" dt="2022-10-11T14:56:10.072" v="31"/>
          <ac:picMkLst>
            <pc:docMk/>
            <pc:sldMk cId="872826266" sldId="258"/>
            <ac:picMk id="19" creationId="{C63E20F8-074D-4B3B-AE66-7BBD6F1CB724}"/>
          </ac:picMkLst>
        </pc:picChg>
      </pc:sldChg>
      <pc:sldChg chg="addSp delSp modSp mod setBg">
        <pc:chgData name="Katija Žuvan" userId="S::katija.zuvan@skole.hr::51e384fc-d5c2-4848-9e0c-e31b49678f3a" providerId="AD" clId="Web-{95774440-12AB-4C4E-8516-2722F9A71D8B}" dt="2022-10-11T18:53:35.172" v="78" actId="20577"/>
        <pc:sldMkLst>
          <pc:docMk/>
          <pc:sldMk cId="772819761" sldId="259"/>
        </pc:sldMkLst>
        <pc:spChg chg="mod">
          <ac:chgData name="Katija Žuvan" userId="S::katija.zuvan@skole.hr::51e384fc-d5c2-4848-9e0c-e31b49678f3a" providerId="AD" clId="Web-{95774440-12AB-4C4E-8516-2722F9A71D8B}" dt="2022-10-11T14:59:43.094" v="49" actId="14100"/>
          <ac:spMkLst>
            <pc:docMk/>
            <pc:sldMk cId="772819761" sldId="259"/>
            <ac:spMk id="2" creationId="{00000000-0000-0000-0000-000000000000}"/>
          </ac:spMkLst>
        </pc:spChg>
        <pc:spChg chg="mod">
          <ac:chgData name="Katija Žuvan" userId="S::katija.zuvan@skole.hr::51e384fc-d5c2-4848-9e0c-e31b49678f3a" providerId="AD" clId="Web-{95774440-12AB-4C4E-8516-2722F9A71D8B}" dt="2022-10-11T18:53:35.172" v="78" actId="20577"/>
          <ac:spMkLst>
            <pc:docMk/>
            <pc:sldMk cId="772819761" sldId="259"/>
            <ac:spMk id="3" creationId="{00000000-0000-0000-0000-000000000000}"/>
          </ac:spMkLst>
        </pc:spChg>
        <pc:spChg chg="add del">
          <ac:chgData name="Katija Žuvan" userId="S::katija.zuvan@skole.hr::51e384fc-d5c2-4848-9e0c-e31b49678f3a" providerId="AD" clId="Web-{95774440-12AB-4C4E-8516-2722F9A71D8B}" dt="2022-10-11T14:52:58.895" v="16"/>
          <ac:spMkLst>
            <pc:docMk/>
            <pc:sldMk cId="772819761" sldId="259"/>
            <ac:spMk id="11" creationId="{ED10CF64-F588-4794-80E9-12CBA1784939}"/>
          </ac:spMkLst>
        </pc:spChg>
        <pc:spChg chg="add del">
          <ac:chgData name="Katija Žuvan" userId="S::katija.zuvan@skole.hr::51e384fc-d5c2-4848-9e0c-e31b49678f3a" providerId="AD" clId="Web-{95774440-12AB-4C4E-8516-2722F9A71D8B}" dt="2022-10-11T14:56:03.088" v="30"/>
          <ac:spMkLst>
            <pc:docMk/>
            <pc:sldMk cId="772819761" sldId="259"/>
            <ac:spMk id="13" creationId="{CBD94887-6A10-4F62-8EE1-B2BCFA1F380F}"/>
          </ac:spMkLst>
        </pc:spChg>
        <pc:spChg chg="add">
          <ac:chgData name="Katija Žuvan" userId="S::katija.zuvan@skole.hr::51e384fc-d5c2-4848-9e0c-e31b49678f3a" providerId="AD" clId="Web-{95774440-12AB-4C4E-8516-2722F9A71D8B}" dt="2022-10-11T14:56:03.088" v="30"/>
          <ac:spMkLst>
            <pc:docMk/>
            <pc:sldMk cId="772819761" sldId="259"/>
            <ac:spMk id="21" creationId="{168A5C37-E0A9-462D-BC65-C14D9025FB87}"/>
          </ac:spMkLst>
        </pc:spChg>
        <pc:picChg chg="add mod ord">
          <ac:chgData name="Katija Žuvan" userId="S::katija.zuvan@skole.hr::51e384fc-d5c2-4848-9e0c-e31b49678f3a" providerId="AD" clId="Web-{95774440-12AB-4C4E-8516-2722F9A71D8B}" dt="2022-10-11T14:56:03.088" v="30"/>
          <ac:picMkLst>
            <pc:docMk/>
            <pc:sldMk cId="772819761" sldId="259"/>
            <ac:picMk id="4" creationId="{787B21E9-16DF-0FE0-79A1-078EA3890A6C}"/>
          </ac:picMkLst>
        </pc:picChg>
        <pc:picChg chg="add del">
          <ac:chgData name="Katija Žuvan" userId="S::katija.zuvan@skole.hr::51e384fc-d5c2-4848-9e0c-e31b49678f3a" providerId="AD" clId="Web-{95774440-12AB-4C4E-8516-2722F9A71D8B}" dt="2022-10-11T14:52:58.895" v="16"/>
          <ac:picMkLst>
            <pc:docMk/>
            <pc:sldMk cId="772819761" sldId="259"/>
            <ac:picMk id="9" creationId="{0C8B7D16-051E-4562-B872-ABF369C457CA}"/>
          </ac:picMkLst>
        </pc:picChg>
        <pc:picChg chg="add del">
          <ac:chgData name="Katija Žuvan" userId="S::katija.zuvan@skole.hr::51e384fc-d5c2-4848-9e0c-e31b49678f3a" providerId="AD" clId="Web-{95774440-12AB-4C4E-8516-2722F9A71D8B}" dt="2022-10-11T14:56:03.088" v="30"/>
          <ac:picMkLst>
            <pc:docMk/>
            <pc:sldMk cId="772819761" sldId="259"/>
            <ac:picMk id="14" creationId="{A3D512BA-228A-4979-9312-ACD246E1099D}"/>
          </ac:picMkLst>
        </pc:picChg>
        <pc:picChg chg="add">
          <ac:chgData name="Katija Žuvan" userId="S::katija.zuvan@skole.hr::51e384fc-d5c2-4848-9e0c-e31b49678f3a" providerId="AD" clId="Web-{95774440-12AB-4C4E-8516-2722F9A71D8B}" dt="2022-10-11T14:56:03.088" v="30"/>
          <ac:picMkLst>
            <pc:docMk/>
            <pc:sldMk cId="772819761" sldId="259"/>
            <ac:picMk id="19" creationId="{C63E20F8-074D-4B3B-AE66-7BBD6F1CB724}"/>
          </ac:picMkLst>
        </pc:picChg>
      </pc:sldChg>
      <pc:sldChg chg="addSp delSp modSp mod setBg">
        <pc:chgData name="Katija Žuvan" userId="S::katija.zuvan@skole.hr::51e384fc-d5c2-4848-9e0c-e31b49678f3a" providerId="AD" clId="Web-{95774440-12AB-4C4E-8516-2722F9A71D8B}" dt="2022-10-11T15:01:26.550" v="69" actId="20577"/>
        <pc:sldMkLst>
          <pc:docMk/>
          <pc:sldMk cId="686547517" sldId="260"/>
        </pc:sldMkLst>
        <pc:spChg chg="mod">
          <ac:chgData name="Katija Žuvan" userId="S::katija.zuvan@skole.hr::51e384fc-d5c2-4848-9e0c-e31b49678f3a" providerId="AD" clId="Web-{95774440-12AB-4C4E-8516-2722F9A71D8B}" dt="2022-10-11T15:01:03.128" v="64" actId="14100"/>
          <ac:spMkLst>
            <pc:docMk/>
            <pc:sldMk cId="686547517" sldId="260"/>
            <ac:spMk id="2" creationId="{00000000-0000-0000-0000-000000000000}"/>
          </ac:spMkLst>
        </pc:spChg>
        <pc:spChg chg="mod">
          <ac:chgData name="Katija Žuvan" userId="S::katija.zuvan@skole.hr::51e384fc-d5c2-4848-9e0c-e31b49678f3a" providerId="AD" clId="Web-{95774440-12AB-4C4E-8516-2722F9A71D8B}" dt="2022-10-11T15:01:26.550" v="69" actId="20577"/>
          <ac:spMkLst>
            <pc:docMk/>
            <pc:sldMk cId="686547517" sldId="260"/>
            <ac:spMk id="3" creationId="{00000000-0000-0000-0000-000000000000}"/>
          </ac:spMkLst>
        </pc:spChg>
        <pc:spChg chg="add mod">
          <ac:chgData name="Katija Žuvan" userId="S::katija.zuvan@skole.hr::51e384fc-d5c2-4848-9e0c-e31b49678f3a" providerId="AD" clId="Web-{95774440-12AB-4C4E-8516-2722F9A71D8B}" dt="2022-10-11T14:55:43.697" v="29"/>
          <ac:spMkLst>
            <pc:docMk/>
            <pc:sldMk cId="686547517" sldId="260"/>
            <ac:spMk id="5" creationId="{64291DF9-3078-8DBE-7086-7816F50CA047}"/>
          </ac:spMkLst>
        </pc:spChg>
        <pc:spChg chg="add del">
          <ac:chgData name="Katija Žuvan" userId="S::katija.zuvan@skole.hr::51e384fc-d5c2-4848-9e0c-e31b49678f3a" providerId="AD" clId="Web-{95774440-12AB-4C4E-8516-2722F9A71D8B}" dt="2022-10-11T14:55:43.665" v="28"/>
          <ac:spMkLst>
            <pc:docMk/>
            <pc:sldMk cId="686547517" sldId="260"/>
            <ac:spMk id="12" creationId="{ED10CF64-F588-4794-80E9-12CBA1784939}"/>
          </ac:spMkLst>
        </pc:spChg>
        <pc:spChg chg="add">
          <ac:chgData name="Katija Žuvan" userId="S::katija.zuvan@skole.hr::51e384fc-d5c2-4848-9e0c-e31b49678f3a" providerId="AD" clId="Web-{95774440-12AB-4C4E-8516-2722F9A71D8B}" dt="2022-10-11T14:55:43.697" v="29"/>
          <ac:spMkLst>
            <pc:docMk/>
            <pc:sldMk cId="686547517" sldId="260"/>
            <ac:spMk id="15" creationId="{168A5C37-E0A9-462D-BC65-C14D9025FB87}"/>
          </ac:spMkLst>
        </pc:spChg>
        <pc:picChg chg="add mod ord">
          <ac:chgData name="Katija Žuvan" userId="S::katija.zuvan@skole.hr::51e384fc-d5c2-4848-9e0c-e31b49678f3a" providerId="AD" clId="Web-{95774440-12AB-4C4E-8516-2722F9A71D8B}" dt="2022-10-11T14:55:43.697" v="29"/>
          <ac:picMkLst>
            <pc:docMk/>
            <pc:sldMk cId="686547517" sldId="260"/>
            <ac:picMk id="4" creationId="{831DE95E-19A8-7C97-2365-F066423A2F45}"/>
          </ac:picMkLst>
        </pc:picChg>
        <pc:picChg chg="add del">
          <ac:chgData name="Katija Žuvan" userId="S::katija.zuvan@skole.hr::51e384fc-d5c2-4848-9e0c-e31b49678f3a" providerId="AD" clId="Web-{95774440-12AB-4C4E-8516-2722F9A71D8B}" dt="2022-10-11T14:55:43.665" v="28"/>
          <ac:picMkLst>
            <pc:docMk/>
            <pc:sldMk cId="686547517" sldId="260"/>
            <ac:picMk id="10" creationId="{0C8B7D16-051E-4562-B872-ABF369C457CA}"/>
          </ac:picMkLst>
        </pc:picChg>
        <pc:picChg chg="add">
          <ac:chgData name="Katija Žuvan" userId="S::katija.zuvan@skole.hr::51e384fc-d5c2-4848-9e0c-e31b49678f3a" providerId="AD" clId="Web-{95774440-12AB-4C4E-8516-2722F9A71D8B}" dt="2022-10-11T14:55:43.697" v="29"/>
          <ac:picMkLst>
            <pc:docMk/>
            <pc:sldMk cId="686547517" sldId="260"/>
            <ac:picMk id="14" creationId="{C63E20F8-074D-4B3B-AE66-7BBD6F1CB724}"/>
          </ac:picMkLst>
        </pc:picChg>
      </pc:sldChg>
      <pc:sldChg chg="addSp modSp mod setBg">
        <pc:chgData name="Katija Žuvan" userId="S::katija.zuvan@skole.hr::51e384fc-d5c2-4848-9e0c-e31b49678f3a" providerId="AD" clId="Web-{95774440-12AB-4C4E-8516-2722F9A71D8B}" dt="2022-10-11T15:00:42.596" v="60" actId="20577"/>
        <pc:sldMkLst>
          <pc:docMk/>
          <pc:sldMk cId="1812380153" sldId="261"/>
        </pc:sldMkLst>
        <pc:spChg chg="mod">
          <ac:chgData name="Katija Žuvan" userId="S::katija.zuvan@skole.hr::51e384fc-d5c2-4848-9e0c-e31b49678f3a" providerId="AD" clId="Web-{95774440-12AB-4C4E-8516-2722F9A71D8B}" dt="2022-10-11T15:00:10.673" v="52" actId="14100"/>
          <ac:spMkLst>
            <pc:docMk/>
            <pc:sldMk cId="1812380153" sldId="261"/>
            <ac:spMk id="2" creationId="{00000000-0000-0000-0000-000000000000}"/>
          </ac:spMkLst>
        </pc:spChg>
        <pc:spChg chg="mod">
          <ac:chgData name="Katija Žuvan" userId="S::katija.zuvan@skole.hr::51e384fc-d5c2-4848-9e0c-e31b49678f3a" providerId="AD" clId="Web-{95774440-12AB-4C4E-8516-2722F9A71D8B}" dt="2022-10-11T15:00:42.596" v="60" actId="20577"/>
          <ac:spMkLst>
            <pc:docMk/>
            <pc:sldMk cId="1812380153" sldId="261"/>
            <ac:spMk id="3" creationId="{00000000-0000-0000-0000-000000000000}"/>
          </ac:spMkLst>
        </pc:spChg>
        <pc:spChg chg="add mod">
          <ac:chgData name="Katija Žuvan" userId="S::katija.zuvan@skole.hr::51e384fc-d5c2-4848-9e0c-e31b49678f3a" providerId="AD" clId="Web-{95774440-12AB-4C4E-8516-2722F9A71D8B}" dt="2022-10-11T14:53:50.834" v="22"/>
          <ac:spMkLst>
            <pc:docMk/>
            <pc:sldMk cId="1812380153" sldId="261"/>
            <ac:spMk id="5" creationId="{CD71D043-BA91-78DA-5F1F-1007E48F18AD}"/>
          </ac:spMkLst>
        </pc:spChg>
        <pc:spChg chg="add">
          <ac:chgData name="Katija Žuvan" userId="S::katija.zuvan@skole.hr::51e384fc-d5c2-4848-9e0c-e31b49678f3a" providerId="AD" clId="Web-{95774440-12AB-4C4E-8516-2722F9A71D8B}" dt="2022-10-11T14:53:50.834" v="22"/>
          <ac:spMkLst>
            <pc:docMk/>
            <pc:sldMk cId="1812380153" sldId="261"/>
            <ac:spMk id="12" creationId="{168A5C37-E0A9-462D-BC65-C14D9025FB87}"/>
          </ac:spMkLst>
        </pc:spChg>
        <pc:picChg chg="add mod ord">
          <ac:chgData name="Katija Žuvan" userId="S::katija.zuvan@skole.hr::51e384fc-d5c2-4848-9e0c-e31b49678f3a" providerId="AD" clId="Web-{95774440-12AB-4C4E-8516-2722F9A71D8B}" dt="2022-10-11T14:53:50.834" v="22"/>
          <ac:picMkLst>
            <pc:docMk/>
            <pc:sldMk cId="1812380153" sldId="261"/>
            <ac:picMk id="4" creationId="{5AE66CB9-9CB1-B6FB-0143-BCD55005CEE0}"/>
          </ac:picMkLst>
        </pc:picChg>
        <pc:picChg chg="add">
          <ac:chgData name="Katija Žuvan" userId="S::katija.zuvan@skole.hr::51e384fc-d5c2-4848-9e0c-e31b49678f3a" providerId="AD" clId="Web-{95774440-12AB-4C4E-8516-2722F9A71D8B}" dt="2022-10-11T14:53:50.834" v="22"/>
          <ac:picMkLst>
            <pc:docMk/>
            <pc:sldMk cId="1812380153" sldId="261"/>
            <ac:picMk id="10" creationId="{C63E20F8-074D-4B3B-AE66-7BBD6F1CB724}"/>
          </ac:picMkLst>
        </pc:picChg>
      </pc:sldChg>
      <pc:sldChg chg="addSp delSp modSp new mod setBg">
        <pc:chgData name="Katija Žuvan" userId="S::katija.zuvan@skole.hr::51e384fc-d5c2-4848-9e0c-e31b49678f3a" providerId="AD" clId="Web-{95774440-12AB-4C4E-8516-2722F9A71D8B}" dt="2022-10-11T18:59:11.207" v="163" actId="20577"/>
        <pc:sldMkLst>
          <pc:docMk/>
          <pc:sldMk cId="197107748" sldId="263"/>
        </pc:sldMkLst>
        <pc:spChg chg="mod ord">
          <ac:chgData name="Katija Žuvan" userId="S::katija.zuvan@skole.hr::51e384fc-d5c2-4848-9e0c-e31b49678f3a" providerId="AD" clId="Web-{95774440-12AB-4C4E-8516-2722F9A71D8B}" dt="2022-10-11T18:56:06.931" v="99"/>
          <ac:spMkLst>
            <pc:docMk/>
            <pc:sldMk cId="197107748" sldId="263"/>
            <ac:spMk id="2" creationId="{17B4186B-3C58-2E8B-F951-891674B9A41E}"/>
          </ac:spMkLst>
        </pc:spChg>
        <pc:spChg chg="del">
          <ac:chgData name="Katija Žuvan" userId="S::katija.zuvan@skole.hr::51e384fc-d5c2-4848-9e0c-e31b49678f3a" providerId="AD" clId="Web-{95774440-12AB-4C4E-8516-2722F9A71D8B}" dt="2022-10-11T18:55:40.242" v="91"/>
          <ac:spMkLst>
            <pc:docMk/>
            <pc:sldMk cId="197107748" sldId="263"/>
            <ac:spMk id="3" creationId="{623A8E65-F024-1131-444F-A66446A85AF1}"/>
          </ac:spMkLst>
        </pc:spChg>
        <pc:spChg chg="add mod">
          <ac:chgData name="Katija Žuvan" userId="S::katija.zuvan@skole.hr::51e384fc-d5c2-4848-9e0c-e31b49678f3a" providerId="AD" clId="Web-{95774440-12AB-4C4E-8516-2722F9A71D8B}" dt="2022-10-11T18:55:48.211" v="95"/>
          <ac:spMkLst>
            <pc:docMk/>
            <pc:sldMk cId="197107748" sldId="263"/>
            <ac:spMk id="5" creationId="{DDDA6504-DF67-6C33-494C-52A29318DC9C}"/>
          </ac:spMkLst>
        </pc:spChg>
        <pc:spChg chg="add mod">
          <ac:chgData name="Katija Žuvan" userId="S::katija.zuvan@skole.hr::51e384fc-d5c2-4848-9e0c-e31b49678f3a" providerId="AD" clId="Web-{95774440-12AB-4C4E-8516-2722F9A71D8B}" dt="2022-10-11T18:59:11.207" v="163" actId="20577"/>
          <ac:spMkLst>
            <pc:docMk/>
            <pc:sldMk cId="197107748" sldId="263"/>
            <ac:spMk id="9" creationId="{6350450B-FCAF-F5F4-AF15-6DC14807631F}"/>
          </ac:spMkLst>
        </pc:spChg>
        <pc:spChg chg="add del">
          <ac:chgData name="Katija Žuvan" userId="S::katija.zuvan@skole.hr::51e384fc-d5c2-4848-9e0c-e31b49678f3a" providerId="AD" clId="Web-{95774440-12AB-4C4E-8516-2722F9A71D8B}" dt="2022-10-11T18:56:06.931" v="99"/>
          <ac:spMkLst>
            <pc:docMk/>
            <pc:sldMk cId="197107748" sldId="263"/>
            <ac:spMk id="14" creationId="{ED10CF64-F588-4794-80E9-12CBA1784939}"/>
          </ac:spMkLst>
        </pc:spChg>
        <pc:spChg chg="add">
          <ac:chgData name="Katija Žuvan" userId="S::katija.zuvan@skole.hr::51e384fc-d5c2-4848-9e0c-e31b49678f3a" providerId="AD" clId="Web-{95774440-12AB-4C4E-8516-2722F9A71D8B}" dt="2022-10-11T18:56:06.931" v="99"/>
          <ac:spMkLst>
            <pc:docMk/>
            <pc:sldMk cId="197107748" sldId="263"/>
            <ac:spMk id="21" creationId="{168A5C37-E0A9-462D-BC65-C14D9025FB87}"/>
          </ac:spMkLst>
        </pc:spChg>
        <pc:picChg chg="add mod ord">
          <ac:chgData name="Katija Žuvan" userId="S::katija.zuvan@skole.hr::51e384fc-d5c2-4848-9e0c-e31b49678f3a" providerId="AD" clId="Web-{95774440-12AB-4C4E-8516-2722F9A71D8B}" dt="2022-10-11T18:55:48.211" v="95"/>
          <ac:picMkLst>
            <pc:docMk/>
            <pc:sldMk cId="197107748" sldId="263"/>
            <ac:picMk id="4" creationId="{34F945A5-388C-0093-B089-5B858FFFD866}"/>
          </ac:picMkLst>
        </pc:picChg>
        <pc:picChg chg="add del">
          <ac:chgData name="Katija Žuvan" userId="S::katija.zuvan@skole.hr::51e384fc-d5c2-4848-9e0c-e31b49678f3a" providerId="AD" clId="Web-{95774440-12AB-4C4E-8516-2722F9A71D8B}" dt="2022-10-11T18:56:06.931" v="99"/>
          <ac:picMkLst>
            <pc:docMk/>
            <pc:sldMk cId="197107748" sldId="263"/>
            <ac:picMk id="12" creationId="{0C8B7D16-051E-4562-B872-ABF369C457CA}"/>
          </ac:picMkLst>
        </pc:picChg>
        <pc:picChg chg="add">
          <ac:chgData name="Katija Žuvan" userId="S::katija.zuvan@skole.hr::51e384fc-d5c2-4848-9e0c-e31b49678f3a" providerId="AD" clId="Web-{95774440-12AB-4C4E-8516-2722F9A71D8B}" dt="2022-10-11T18:56:06.931" v="99"/>
          <ac:picMkLst>
            <pc:docMk/>
            <pc:sldMk cId="197107748" sldId="263"/>
            <ac:picMk id="19" creationId="{C63E20F8-074D-4B3B-AE66-7BBD6F1CB724}"/>
          </ac:picMkLst>
        </pc:picChg>
      </pc:sldChg>
    </pc:docChg>
  </pc:docChgLst>
  <pc:docChgLst>
    <pc:chgData name="Katija Žuvan" userId="S::katija.zuvan@skole.hr::51e384fc-d5c2-4848-9e0c-e31b49678f3a" providerId="AD" clId="Web-{D80BD661-24A0-CF91-9AFC-39D9994D7B5D}"/>
    <pc:docChg chg="addSld delSld modSld sldOrd">
      <pc:chgData name="Katija Žuvan" userId="S::katija.zuvan@skole.hr::51e384fc-d5c2-4848-9e0c-e31b49678f3a" providerId="AD" clId="Web-{D80BD661-24A0-CF91-9AFC-39D9994D7B5D}" dt="2022-10-11T16:04:10.675" v="21"/>
      <pc:docMkLst>
        <pc:docMk/>
      </pc:docMkLst>
      <pc:sldChg chg="addSp modSp new mod ord setBg addAnim">
        <pc:chgData name="Katija Žuvan" userId="S::katija.zuvan@skole.hr::51e384fc-d5c2-4848-9e0c-e31b49678f3a" providerId="AD" clId="Web-{D80BD661-24A0-CF91-9AFC-39D9994D7B5D}" dt="2022-10-11T16:04:10.675" v="21"/>
        <pc:sldMkLst>
          <pc:docMk/>
          <pc:sldMk cId="1836871188" sldId="262"/>
        </pc:sldMkLst>
        <pc:spChg chg="mod">
          <ac:chgData name="Katija Žuvan" userId="S::katija.zuvan@skole.hr::51e384fc-d5c2-4848-9e0c-e31b49678f3a" providerId="AD" clId="Web-{D80BD661-24A0-CF91-9AFC-39D9994D7B5D}" dt="2022-10-11T16:04:10.675" v="20"/>
          <ac:spMkLst>
            <pc:docMk/>
            <pc:sldMk cId="1836871188" sldId="262"/>
            <ac:spMk id="2" creationId="{9A481A23-1550-50C2-0DBD-BEF0100CAC62}"/>
          </ac:spMkLst>
        </pc:spChg>
        <pc:spChg chg="mod">
          <ac:chgData name="Katija Žuvan" userId="S::katija.zuvan@skole.hr::51e384fc-d5c2-4848-9e0c-e31b49678f3a" providerId="AD" clId="Web-{D80BD661-24A0-CF91-9AFC-39D9994D7B5D}" dt="2022-10-11T16:04:10.675" v="20"/>
          <ac:spMkLst>
            <pc:docMk/>
            <pc:sldMk cId="1836871188" sldId="262"/>
            <ac:spMk id="3" creationId="{9C04BF6A-6FD7-ED51-2355-FB47F04C9E4D}"/>
          </ac:spMkLst>
        </pc:spChg>
        <pc:spChg chg="add">
          <ac:chgData name="Katija Žuvan" userId="S::katija.zuvan@skole.hr::51e384fc-d5c2-4848-9e0c-e31b49678f3a" providerId="AD" clId="Web-{D80BD661-24A0-CF91-9AFC-39D9994D7B5D}" dt="2022-10-11T16:04:10.675" v="20"/>
          <ac:spMkLst>
            <pc:docMk/>
            <pc:sldMk cId="1836871188" sldId="262"/>
            <ac:spMk id="11" creationId="{F4A20210-FA90-4B6D-8D2E-1B90054E097A}"/>
          </ac:spMkLst>
        </pc:spChg>
        <pc:spChg chg="add">
          <ac:chgData name="Katija Žuvan" userId="S::katija.zuvan@skole.hr::51e384fc-d5c2-4848-9e0c-e31b49678f3a" providerId="AD" clId="Web-{D80BD661-24A0-CF91-9AFC-39D9994D7B5D}" dt="2022-10-11T16:04:10.675" v="20"/>
          <ac:spMkLst>
            <pc:docMk/>
            <pc:sldMk cId="1836871188" sldId="262"/>
            <ac:spMk id="13" creationId="{39213B44-68B7-47E7-B506-5C79FCF80924}"/>
          </ac:spMkLst>
        </pc:spChg>
        <pc:grpChg chg="add">
          <ac:chgData name="Katija Žuvan" userId="S::katija.zuvan@skole.hr::51e384fc-d5c2-4848-9e0c-e31b49678f3a" providerId="AD" clId="Web-{D80BD661-24A0-CF91-9AFC-39D9994D7B5D}" dt="2022-10-11T16:04:10.675" v="20"/>
          <ac:grpSpMkLst>
            <pc:docMk/>
            <pc:sldMk cId="1836871188" sldId="262"/>
            <ac:grpSpMk id="15" creationId="{39084D60-65A6-45F8-8C17-3529E43F1C39}"/>
          </ac:grpSpMkLst>
        </pc:grpChg>
        <pc:picChg chg="add mod ord">
          <ac:chgData name="Katija Žuvan" userId="S::katija.zuvan@skole.hr::51e384fc-d5c2-4848-9e0c-e31b49678f3a" providerId="AD" clId="Web-{D80BD661-24A0-CF91-9AFC-39D9994D7B5D}" dt="2022-10-11T16:04:10.675" v="20"/>
          <ac:picMkLst>
            <pc:docMk/>
            <pc:sldMk cId="1836871188" sldId="262"/>
            <ac:picMk id="4" creationId="{9C6F9880-FCB6-19C9-11E6-4609E7C528BE}"/>
          </ac:picMkLst>
        </pc:picChg>
        <pc:picChg chg="add">
          <ac:chgData name="Katija Žuvan" userId="S::katija.zuvan@skole.hr::51e384fc-d5c2-4848-9e0c-e31b49678f3a" providerId="AD" clId="Web-{D80BD661-24A0-CF91-9AFC-39D9994D7B5D}" dt="2022-10-11T16:04:10.675" v="20"/>
          <ac:picMkLst>
            <pc:docMk/>
            <pc:sldMk cId="1836871188" sldId="262"/>
            <ac:picMk id="9" creationId="{545F67A4-7428-47F3-AE14-8CA43D976E11}"/>
          </ac:picMkLst>
        </pc:picChg>
      </pc:sldChg>
      <pc:sldChg chg="new del">
        <pc:chgData name="Katija Žuvan" userId="S::katija.zuvan@skole.hr::51e384fc-d5c2-4848-9e0c-e31b49678f3a" providerId="AD" clId="Web-{D80BD661-24A0-CF91-9AFC-39D9994D7B5D}" dt="2022-10-11T16:03:31.846" v="1"/>
        <pc:sldMkLst>
          <pc:docMk/>
          <pc:sldMk cId="3326192128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lorenabarba.com/news/finding-the-force-consistent-particle-seeding-for-satellite-aerodynamic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flickr.com/photos/hopeful_in_nj/327327979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s://www.youtube.com/watch?v=IOwv1j-fUbo&amp;t=139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en.wikipedia.org/wiki/Space_debri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B042A44-67E0-9CE0-F1A3-0C9FD27CD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-3155" y="10"/>
            <a:ext cx="12191980" cy="685799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F28C5E77-0080-4457-B42A-3E5420A7C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DE6F2CF7-0423-4CC7-90FD-1FEBA0CA5B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712912" y="2125133"/>
            <a:ext cx="8736013" cy="2607734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2991" y="2298700"/>
            <a:ext cx="8347076" cy="1595952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Svemirski otpad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8758" y="3894653"/>
            <a:ext cx="8355542" cy="664647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prezentaciju </a:t>
            </a:r>
            <a:r>
              <a:rPr lang="hr-HR" dirty="0" smtClean="0"/>
              <a:t>pripremila </a:t>
            </a:r>
            <a:r>
              <a:rPr lang="hr-HR" dirty="0" err="1"/>
              <a:t>katija</a:t>
            </a:r>
            <a:r>
              <a:rPr lang="hr-HR" dirty="0"/>
              <a:t> </a:t>
            </a:r>
            <a:r>
              <a:rPr lang="hr-HR" dirty="0" err="1"/>
              <a:t>žuvan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87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DC3A223-1D63-70DB-0F0D-41B3A70A6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01" b="97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8B7D16-051E-4562-B872-ABF369C457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ED10CF64-F588-4794-80E9-12CBA17849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16466" y="-18309"/>
            <a:ext cx="11159068" cy="6894618"/>
          </a:xfrm>
          <a:custGeom>
            <a:avLst/>
            <a:gdLst>
              <a:gd name="T0" fmla="*/ 2331 w 2331"/>
              <a:gd name="T1" fmla="*/ 721 h 1440"/>
              <a:gd name="T2" fmla="*/ 2082 w 2331"/>
              <a:gd name="T3" fmla="*/ 0 h 1440"/>
              <a:gd name="T4" fmla="*/ 249 w 2331"/>
              <a:gd name="T5" fmla="*/ 0 h 1440"/>
              <a:gd name="T6" fmla="*/ 0 w 2331"/>
              <a:gd name="T7" fmla="*/ 721 h 1440"/>
              <a:gd name="T8" fmla="*/ 248 w 2331"/>
              <a:gd name="T9" fmla="*/ 1440 h 1440"/>
              <a:gd name="T10" fmla="*/ 2083 w 2331"/>
              <a:gd name="T11" fmla="*/ 1440 h 1440"/>
              <a:gd name="T12" fmla="*/ 2331 w 2331"/>
              <a:gd name="T13" fmla="*/ 721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31" h="1440">
                <a:moveTo>
                  <a:pt x="2331" y="721"/>
                </a:moveTo>
                <a:cubicBezTo>
                  <a:pt x="2331" y="449"/>
                  <a:pt x="2238" y="198"/>
                  <a:pt x="2082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93" y="198"/>
                  <a:pt x="0" y="449"/>
                  <a:pt x="0" y="721"/>
                </a:cubicBezTo>
                <a:cubicBezTo>
                  <a:pt x="0" y="992"/>
                  <a:pt x="92" y="1242"/>
                  <a:pt x="248" y="1440"/>
                </a:cubicBezTo>
                <a:cubicBezTo>
                  <a:pt x="2083" y="1440"/>
                  <a:pt x="2083" y="1440"/>
                  <a:pt x="2083" y="1440"/>
                </a:cubicBezTo>
                <a:cubicBezTo>
                  <a:pt x="2239" y="1242"/>
                  <a:pt x="2331" y="992"/>
                  <a:pt x="2331" y="72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067" y="838200"/>
            <a:ext cx="9437159" cy="1227667"/>
          </a:xfrm>
        </p:spPr>
        <p:txBody>
          <a:bodyPr>
            <a:normAutofit/>
          </a:bodyPr>
          <a:lstStyle/>
          <a:p>
            <a:r>
              <a:rPr lang="hr-HR"/>
              <a:t>Sadržaj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067" y="2006601"/>
            <a:ext cx="9437159" cy="3784600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sz="3200" dirty="0"/>
              <a:t>općenito</a:t>
            </a:r>
            <a:endParaRPr lang="hr-HR" sz="3200" dirty="0">
              <a:cs typeface="Calibri"/>
            </a:endParaRPr>
          </a:p>
          <a:p>
            <a:r>
              <a:rPr lang="hr-HR" sz="3200" dirty="0"/>
              <a:t>svemirski otpad</a:t>
            </a:r>
            <a:endParaRPr lang="hr-HR" sz="3200" dirty="0">
              <a:cs typeface="Calibri"/>
            </a:endParaRPr>
          </a:p>
          <a:p>
            <a:r>
              <a:rPr lang="hr-HR" sz="3200" dirty="0"/>
              <a:t>kako ga se riješiti</a:t>
            </a:r>
            <a:endParaRPr lang="hr-HR" sz="32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hr-HR" sz="3200" dirty="0">
                <a:cs typeface="Calibri"/>
              </a:rPr>
              <a:t>zadatak</a:t>
            </a:r>
          </a:p>
          <a:p>
            <a:endParaRPr lang="hr-HR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97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AFBA56D1-A3EF-336C-12DA-02BF864C75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1"/>
          <a:stretch/>
        </p:blipFill>
        <p:spPr>
          <a:xfrm>
            <a:off x="20" y="18482"/>
            <a:ext cx="12191980" cy="68579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3E20F8-074D-4B3B-AE66-7BBD6F1CB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68A5C37-E0A9-462D-BC65-C14D9025F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62026" y="607814"/>
            <a:ext cx="10264775" cy="5640586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067" y="787400"/>
            <a:ext cx="9437159" cy="917878"/>
          </a:xfrm>
        </p:spPr>
        <p:txBody>
          <a:bodyPr>
            <a:normAutofit/>
          </a:bodyPr>
          <a:lstStyle/>
          <a:p>
            <a:pPr algn="ctr"/>
            <a:r>
              <a:rPr lang="hr-HR"/>
              <a:t>općenito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067" y="1869925"/>
            <a:ext cx="9437159" cy="3997475"/>
          </a:xfrm>
        </p:spPr>
        <p:txBody>
          <a:bodyPr>
            <a:normAutofit/>
          </a:bodyPr>
          <a:lstStyle/>
          <a:p>
            <a:r>
              <a:rPr lang="en-US" sz="3200" dirty="0" err="1"/>
              <a:t>većina</a:t>
            </a:r>
            <a:r>
              <a:rPr lang="en-US" sz="3200" dirty="0"/>
              <a:t> </a:t>
            </a:r>
            <a:r>
              <a:rPr lang="en-US" sz="3200" dirty="0" err="1"/>
              <a:t>tih</a:t>
            </a:r>
            <a:r>
              <a:rPr lang="en-US" sz="3200" dirty="0"/>
              <a:t> </a:t>
            </a:r>
            <a:r>
              <a:rPr lang="en-US" sz="3200" dirty="0" err="1"/>
              <a:t>predmeta</a:t>
            </a:r>
            <a:r>
              <a:rPr lang="en-US" sz="3200" dirty="0"/>
              <a:t>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dijelovi</a:t>
            </a:r>
            <a:r>
              <a:rPr lang="en-US" sz="3200" dirty="0"/>
              <a:t> </a:t>
            </a:r>
            <a:r>
              <a:rPr lang="en-US" sz="3200" dirty="0" err="1"/>
              <a:t>raketa</a:t>
            </a:r>
            <a:r>
              <a:rPr lang="en-US" sz="3200" dirty="0"/>
              <a:t>, </a:t>
            </a:r>
            <a:r>
              <a:rPr lang="en-US" sz="3200" dirty="0" err="1"/>
              <a:t>prastarih</a:t>
            </a:r>
            <a:r>
              <a:rPr lang="en-US" sz="3200" dirty="0"/>
              <a:t> </a:t>
            </a:r>
            <a:r>
              <a:rPr lang="en-US" sz="3200" dirty="0" err="1"/>
              <a:t>satelita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orbitalnih</a:t>
            </a:r>
            <a:r>
              <a:rPr lang="en-US" sz="3200" dirty="0"/>
              <a:t> </a:t>
            </a:r>
            <a:r>
              <a:rPr lang="en-US" sz="3200" dirty="0" err="1"/>
              <a:t>stanica</a:t>
            </a:r>
            <a:r>
              <a:rPr lang="en-US" sz="3200" dirty="0"/>
              <a:t>, </a:t>
            </a:r>
            <a:r>
              <a:rPr lang="en-US" sz="3200" dirty="0" err="1"/>
              <a:t>te</a:t>
            </a:r>
            <a:r>
              <a:rPr lang="en-US" sz="3200" dirty="0"/>
              <a:t> </a:t>
            </a:r>
            <a:r>
              <a:rPr lang="en-US" sz="3200" dirty="0" err="1"/>
              <a:t>raznih</a:t>
            </a:r>
            <a:r>
              <a:rPr lang="en-US" sz="3200" dirty="0"/>
              <a:t> </a:t>
            </a:r>
            <a:r>
              <a:rPr lang="en-US" sz="3200" dirty="0" err="1"/>
              <a:t>drugih</a:t>
            </a:r>
            <a:r>
              <a:rPr lang="en-US" sz="3200" dirty="0"/>
              <a:t> </a:t>
            </a:r>
            <a:r>
              <a:rPr lang="en-US" sz="3200" dirty="0" err="1"/>
              <a:t>objekata</a:t>
            </a:r>
            <a:r>
              <a:rPr lang="en-US" sz="3200" dirty="0"/>
              <a:t> </a:t>
            </a:r>
            <a:r>
              <a:rPr lang="en-US" sz="3200" dirty="0" err="1"/>
              <a:t>koje</a:t>
            </a:r>
            <a:r>
              <a:rPr lang="en-US" sz="3200" dirty="0"/>
              <a:t> </a:t>
            </a:r>
            <a:r>
              <a:rPr lang="en-US" sz="3200" dirty="0" err="1"/>
              <a:t>su</a:t>
            </a:r>
            <a:r>
              <a:rPr lang="en-US" sz="3200" dirty="0"/>
              <a:t> </a:t>
            </a:r>
            <a:r>
              <a:rPr lang="en-US" sz="3200" dirty="0" err="1"/>
              <a:t>ljudi</a:t>
            </a:r>
            <a:r>
              <a:rPr lang="en-US" sz="3200" dirty="0"/>
              <a:t> </a:t>
            </a:r>
            <a:r>
              <a:rPr lang="en-US" sz="3200" dirty="0" err="1"/>
              <a:t>postavili</a:t>
            </a:r>
            <a:r>
              <a:rPr lang="en-US" sz="3200" dirty="0"/>
              <a:t> u </a:t>
            </a:r>
            <a:r>
              <a:rPr lang="en-US" sz="3200" dirty="0" err="1"/>
              <a:t>orbitu</a:t>
            </a:r>
            <a:r>
              <a:rPr lang="en-US" sz="3200" dirty="0"/>
              <a:t> </a:t>
            </a:r>
            <a:r>
              <a:rPr lang="en-US" sz="3200" dirty="0" err="1"/>
              <a:t>koji</a:t>
            </a:r>
            <a:r>
              <a:rPr lang="en-US" sz="3200" dirty="0"/>
              <a:t> </a:t>
            </a:r>
            <a:r>
              <a:rPr lang="en-US" sz="3200" dirty="0" err="1"/>
              <a:t>raspadnu</a:t>
            </a:r>
            <a:r>
              <a:rPr lang="en-US" sz="3200" dirty="0"/>
              <a:t> se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izgore</a:t>
            </a:r>
            <a:r>
              <a:rPr lang="en-US" sz="3200" dirty="0"/>
              <a:t> </a:t>
            </a:r>
            <a:r>
              <a:rPr lang="en-US" sz="3200" dirty="0" err="1"/>
              <a:t>prilikom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kroz</a:t>
            </a:r>
            <a:r>
              <a:rPr lang="en-US" sz="3200" dirty="0"/>
              <a:t> </a:t>
            </a:r>
            <a:r>
              <a:rPr lang="en-US" sz="3200" dirty="0" err="1" smtClean="0"/>
              <a:t>atmosferu</a:t>
            </a:r>
            <a:endParaRPr lang="en-US" sz="3200" dirty="0">
              <a:cs typeface="Calibri"/>
            </a:endParaRPr>
          </a:p>
          <a:p>
            <a:r>
              <a:rPr lang="en-US" sz="3200" dirty="0" err="1"/>
              <a:t>svakog</a:t>
            </a:r>
            <a:r>
              <a:rPr lang="en-US" sz="3200" dirty="0"/>
              <a:t> dana </a:t>
            </a:r>
            <a:r>
              <a:rPr lang="en-US" sz="3200" dirty="0" err="1"/>
              <a:t>najmanje</a:t>
            </a:r>
            <a:r>
              <a:rPr lang="en-US" sz="3200" dirty="0"/>
              <a:t> </a:t>
            </a:r>
            <a:r>
              <a:rPr lang="en-US" sz="3200" dirty="0" smtClean="0"/>
              <a:t>1000</a:t>
            </a:r>
            <a:r>
              <a:rPr lang="hr-HR" sz="3200" dirty="0" smtClean="0"/>
              <a:t> </a:t>
            </a:r>
            <a:r>
              <a:rPr lang="en-US" sz="3200" dirty="0" smtClean="0"/>
              <a:t>kg </a:t>
            </a:r>
            <a:r>
              <a:rPr lang="en-US" sz="3200" dirty="0" err="1"/>
              <a:t>otpada</a:t>
            </a:r>
            <a:r>
              <a:rPr lang="en-US" sz="3200" dirty="0"/>
              <a:t> </a:t>
            </a:r>
            <a:r>
              <a:rPr lang="en-US" sz="3200" dirty="0" err="1"/>
              <a:t>uđe</a:t>
            </a:r>
            <a:r>
              <a:rPr lang="en-US" sz="3200" dirty="0"/>
              <a:t> u </a:t>
            </a:r>
            <a:r>
              <a:rPr lang="en-US" sz="3200" dirty="0" err="1"/>
              <a:t>zamljinu</a:t>
            </a:r>
            <a:r>
              <a:rPr lang="en-US" sz="3200" dirty="0"/>
              <a:t> </a:t>
            </a:r>
            <a:r>
              <a:rPr lang="en-US" sz="3200" dirty="0" err="1"/>
              <a:t>atmosferu</a:t>
            </a:r>
            <a:endParaRPr lang="en-US" sz="3200" dirty="0">
              <a:cs typeface="Calibri"/>
            </a:endParaRPr>
          </a:p>
          <a:p>
            <a:endParaRPr lang="en-US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282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outdoor object, light, star, dark&#10;&#10;Description automatically generated">
            <a:extLst>
              <a:ext uri="{FF2B5EF4-FFF2-40B4-BE49-F238E27FC236}">
                <a16:creationId xmlns:a16="http://schemas.microsoft.com/office/drawing/2014/main" id="{787B21E9-16DF-0FE0-79A1-078EA3890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75" b="9256"/>
          <a:stretch/>
        </p:blipFill>
        <p:spPr>
          <a:xfrm>
            <a:off x="20" y="9246"/>
            <a:ext cx="12191980" cy="68579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3E20F8-074D-4B3B-AE66-7BBD6F1CB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68A5C37-E0A9-462D-BC65-C14D9025F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62026" y="607814"/>
            <a:ext cx="10264775" cy="5640586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067" y="787400"/>
            <a:ext cx="9437159" cy="611718"/>
          </a:xfrm>
        </p:spPr>
        <p:txBody>
          <a:bodyPr>
            <a:normAutofit fontScale="90000"/>
          </a:bodyPr>
          <a:lstStyle/>
          <a:p>
            <a:pPr algn="ctr"/>
            <a:r>
              <a:rPr lang="hr-HR"/>
              <a:t>svemirski otpad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317" y="1448104"/>
            <a:ext cx="10063087" cy="537179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200" dirty="0"/>
              <a:t>velika većina otpada stvorena je od strane čovjeka (skoro 90%)</a:t>
            </a:r>
            <a:endParaRPr lang="hr-HR" sz="2200" dirty="0">
              <a:cs typeface="Calibri"/>
            </a:endParaRPr>
          </a:p>
          <a:p>
            <a:r>
              <a:rPr lang="hr-HR" sz="2200" dirty="0"/>
              <a:t>krhotine svemirskog otpada stalno pogađaju </a:t>
            </a:r>
            <a:r>
              <a:rPr lang="hr-HR" sz="2200" dirty="0" smtClean="0"/>
              <a:t>Zemlju</a:t>
            </a:r>
            <a:r>
              <a:rPr lang="hr-HR" sz="2200" dirty="0"/>
              <a:t>, ali dosada nisu nikoga usmrtile</a:t>
            </a:r>
            <a:endParaRPr lang="hr-HR" sz="2200" dirty="0">
              <a:cs typeface="Calibri"/>
            </a:endParaRPr>
          </a:p>
          <a:p>
            <a:r>
              <a:rPr lang="en-US" sz="2200" dirty="0" err="1"/>
              <a:t>dosad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jedine</a:t>
            </a:r>
            <a:r>
              <a:rPr lang="en-US" sz="2200" dirty="0"/>
              <a:t> </a:t>
            </a:r>
            <a:r>
              <a:rPr lang="en-US" sz="2200" dirty="0" err="1"/>
              <a:t>zabilježene</a:t>
            </a:r>
            <a:r>
              <a:rPr lang="en-US" sz="2200" dirty="0"/>
              <a:t> </a:t>
            </a:r>
            <a:r>
              <a:rPr lang="en-US" sz="2200" dirty="0" err="1"/>
              <a:t>žrtve</a:t>
            </a:r>
            <a:r>
              <a:rPr lang="en-US" sz="2200" dirty="0"/>
              <a:t> </a:t>
            </a:r>
            <a:r>
              <a:rPr lang="en-US" sz="2200" dirty="0" err="1"/>
              <a:t>krhotina</a:t>
            </a:r>
            <a:r>
              <a:rPr lang="en-US" sz="2200" dirty="0"/>
              <a:t> </a:t>
            </a:r>
            <a:r>
              <a:rPr lang="en-US" sz="2200" dirty="0" err="1"/>
              <a:t>iz</a:t>
            </a:r>
            <a:r>
              <a:rPr lang="en-US" sz="2200" dirty="0"/>
              <a:t> </a:t>
            </a:r>
            <a:r>
              <a:rPr lang="en-US" sz="2200" dirty="0" err="1"/>
              <a:t>svemira</a:t>
            </a:r>
            <a:r>
              <a:rPr lang="en-US" sz="2200" dirty="0"/>
              <a:t> </a:t>
            </a:r>
            <a:r>
              <a:rPr lang="en-US" sz="2200" dirty="0" err="1"/>
              <a:t>bila</a:t>
            </a:r>
            <a:r>
              <a:rPr lang="en-US" sz="2200" dirty="0"/>
              <a:t> </a:t>
            </a:r>
            <a:r>
              <a:rPr lang="en-US" sz="2200" dirty="0" err="1"/>
              <a:t>petorica</a:t>
            </a:r>
            <a:r>
              <a:rPr lang="en-US" sz="2200" dirty="0"/>
              <a:t> </a:t>
            </a:r>
            <a:r>
              <a:rPr lang="en-US" sz="2200" dirty="0" err="1"/>
              <a:t>ozlijeđenih</a:t>
            </a:r>
            <a:r>
              <a:rPr lang="en-US" sz="2200" dirty="0"/>
              <a:t> </a:t>
            </a:r>
            <a:r>
              <a:rPr lang="en-US" sz="2200" dirty="0" err="1"/>
              <a:t>japanskih</a:t>
            </a:r>
            <a:r>
              <a:rPr lang="en-US" sz="2200" dirty="0"/>
              <a:t> </a:t>
            </a:r>
            <a:r>
              <a:rPr lang="en-US" sz="2200" dirty="0" err="1"/>
              <a:t>mornara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čiji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brod</a:t>
            </a:r>
            <a:r>
              <a:rPr lang="en-US" sz="2200" dirty="0"/>
              <a:t> 1969. </a:t>
            </a:r>
            <a:r>
              <a:rPr lang="en-US" sz="2200" dirty="0" err="1"/>
              <a:t>godine</a:t>
            </a:r>
            <a:r>
              <a:rPr lang="en-US" sz="2200" dirty="0"/>
              <a:t> </a:t>
            </a:r>
            <a:r>
              <a:rPr lang="en-US" sz="2200" dirty="0" err="1"/>
              <a:t>pali</a:t>
            </a:r>
            <a:r>
              <a:rPr lang="en-US" sz="2200" dirty="0"/>
              <a:t> </a:t>
            </a:r>
            <a:r>
              <a:rPr lang="en-US" sz="2200" dirty="0" err="1"/>
              <a:t>ostaci</a:t>
            </a:r>
            <a:r>
              <a:rPr lang="en-US" sz="2200" dirty="0"/>
              <a:t> </a:t>
            </a:r>
            <a:r>
              <a:rPr lang="en-US" sz="2200" dirty="0" err="1"/>
              <a:t>ruske</a:t>
            </a:r>
            <a:r>
              <a:rPr lang="en-US" sz="2200" dirty="0"/>
              <a:t> </a:t>
            </a:r>
            <a:r>
              <a:rPr lang="en-US" sz="2200" dirty="0" err="1"/>
              <a:t>rakete</a:t>
            </a:r>
            <a:r>
              <a:rPr lang="en-US" sz="2200" dirty="0"/>
              <a:t>,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jedna</a:t>
            </a:r>
            <a:r>
              <a:rPr lang="en-US" sz="2200" dirty="0"/>
              <a:t> </a:t>
            </a:r>
            <a:r>
              <a:rPr lang="en-US" sz="2200" dirty="0" err="1"/>
              <a:t>žena</a:t>
            </a:r>
            <a:r>
              <a:rPr lang="en-US" sz="2200" dirty="0"/>
              <a:t> </a:t>
            </a:r>
            <a:r>
              <a:rPr lang="en-US" sz="2200" dirty="0" err="1"/>
              <a:t>koju</a:t>
            </a:r>
            <a:r>
              <a:rPr lang="en-US" sz="2200" dirty="0"/>
              <a:t> je u </a:t>
            </a:r>
            <a:r>
              <a:rPr lang="en-US" sz="2200" dirty="0" err="1"/>
              <a:t>Oklahomi</a:t>
            </a:r>
            <a:r>
              <a:rPr lang="en-US" sz="2200" dirty="0"/>
              <a:t> 1997. </a:t>
            </a:r>
            <a:r>
              <a:rPr lang="en-US" sz="2200" dirty="0" err="1"/>
              <a:t>godine</a:t>
            </a:r>
            <a:r>
              <a:rPr lang="en-US" sz="2200" dirty="0"/>
              <a:t> </a:t>
            </a:r>
            <a:r>
              <a:rPr lang="en-US" sz="2200" dirty="0" err="1"/>
              <a:t>okrznuo</a:t>
            </a:r>
            <a:r>
              <a:rPr lang="en-US" sz="2200" dirty="0"/>
              <a:t> </a:t>
            </a:r>
            <a:r>
              <a:rPr lang="en-US" sz="2200" dirty="0" err="1"/>
              <a:t>komad</a:t>
            </a:r>
            <a:r>
              <a:rPr lang="en-US" sz="2200" dirty="0"/>
              <a:t> </a:t>
            </a:r>
            <a:r>
              <a:rPr lang="en-US" sz="2200" dirty="0" err="1"/>
              <a:t>raspadnute</a:t>
            </a:r>
            <a:r>
              <a:rPr lang="en-US" sz="2200" dirty="0"/>
              <a:t> </a:t>
            </a:r>
            <a:r>
              <a:rPr lang="en-US" sz="2200" dirty="0" err="1"/>
              <a:t>američke</a:t>
            </a:r>
            <a:r>
              <a:rPr lang="en-US" sz="2200" dirty="0"/>
              <a:t> </a:t>
            </a:r>
            <a:r>
              <a:rPr lang="en-US" sz="2200" dirty="0" err="1"/>
              <a:t>rakete</a:t>
            </a:r>
            <a:endParaRPr lang="en-US" sz="2200" dirty="0">
              <a:cs typeface="Calibri"/>
            </a:endParaRPr>
          </a:p>
          <a:p>
            <a:r>
              <a:rPr lang="en-US" sz="2200" dirty="0" err="1"/>
              <a:t>metalni</a:t>
            </a:r>
            <a:r>
              <a:rPr lang="en-US" sz="2200" dirty="0"/>
              <a:t> </a:t>
            </a:r>
            <a:r>
              <a:rPr lang="en-US" sz="2200" dirty="0" err="1"/>
              <a:t>ostaci</a:t>
            </a:r>
            <a:r>
              <a:rPr lang="en-US" sz="2200" dirty="0"/>
              <a:t> </a:t>
            </a:r>
            <a:r>
              <a:rPr lang="en-US" sz="2200" dirty="0" err="1"/>
              <a:t>također</a:t>
            </a:r>
            <a:r>
              <a:rPr lang="en-US" sz="2200" dirty="0"/>
              <a:t> </a:t>
            </a:r>
            <a:r>
              <a:rPr lang="en-US" sz="2200" dirty="0" err="1"/>
              <a:t>stvaraju</a:t>
            </a:r>
            <a:r>
              <a:rPr lang="en-US" sz="2200" dirty="0"/>
              <a:t> problem koji </a:t>
            </a:r>
            <a:r>
              <a:rPr lang="en-US" sz="2200" dirty="0" err="1"/>
              <a:t>kad</a:t>
            </a:r>
            <a:r>
              <a:rPr lang="en-US" sz="2200" dirty="0"/>
              <a:t> </a:t>
            </a:r>
            <a:r>
              <a:rPr lang="en-US" sz="2200" dirty="0" err="1"/>
              <a:t>izgore</a:t>
            </a:r>
            <a:r>
              <a:rPr lang="en-US" sz="2200" dirty="0"/>
              <a:t> u </a:t>
            </a:r>
            <a:r>
              <a:rPr lang="en-US" sz="2200" dirty="0" err="1"/>
              <a:t>atmosferi</a:t>
            </a:r>
            <a:r>
              <a:rPr lang="en-US" sz="2200" dirty="0"/>
              <a:t> </a:t>
            </a:r>
            <a:r>
              <a:rPr lang="en-US" sz="2200" dirty="0" err="1"/>
              <a:t>prije</a:t>
            </a:r>
            <a:r>
              <a:rPr lang="en-US" sz="2200" dirty="0"/>
              <a:t> </a:t>
            </a:r>
            <a:r>
              <a:rPr lang="en-US" sz="2200" dirty="0" err="1"/>
              <a:t>nego</a:t>
            </a:r>
            <a:r>
              <a:rPr lang="en-US" sz="2200" dirty="0"/>
              <a:t> </a:t>
            </a:r>
            <a:r>
              <a:rPr lang="en-US" sz="2200" dirty="0" err="1"/>
              <a:t>padnu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tlo</a:t>
            </a:r>
            <a:r>
              <a:rPr lang="en-US" sz="2200" dirty="0"/>
              <a:t> </a:t>
            </a:r>
            <a:r>
              <a:rPr lang="en-US" sz="2200" dirty="0" err="1"/>
              <a:t>ipak</a:t>
            </a:r>
            <a:r>
              <a:rPr lang="en-US" sz="2200" dirty="0"/>
              <a:t> za </a:t>
            </a:r>
            <a:r>
              <a:rPr lang="en-US" sz="2200" dirty="0" err="1"/>
              <a:t>sobom</a:t>
            </a:r>
            <a:r>
              <a:rPr lang="en-US" sz="2200" dirty="0"/>
              <a:t> </a:t>
            </a:r>
            <a:r>
              <a:rPr lang="en-US" sz="2200" dirty="0" err="1"/>
              <a:t>ostavljaju</a:t>
            </a:r>
            <a:r>
              <a:rPr lang="en-US" sz="2200" dirty="0"/>
              <a:t> </a:t>
            </a:r>
            <a:r>
              <a:rPr lang="en-US" sz="2200" dirty="0" err="1"/>
              <a:t>sitne</a:t>
            </a:r>
            <a:r>
              <a:rPr lang="en-US" sz="2200" dirty="0"/>
              <a:t> </a:t>
            </a:r>
            <a:r>
              <a:rPr lang="en-US" sz="2200" dirty="0" err="1"/>
              <a:t>metalne</a:t>
            </a:r>
            <a:r>
              <a:rPr lang="en-US" sz="2200" dirty="0"/>
              <a:t> </a:t>
            </a:r>
            <a:r>
              <a:rPr lang="en-US" sz="2200" dirty="0" err="1"/>
              <a:t>čestice</a:t>
            </a:r>
            <a:r>
              <a:rPr lang="en-US" sz="2200" dirty="0"/>
              <a:t> </a:t>
            </a:r>
            <a:r>
              <a:rPr lang="en-US" sz="2200" dirty="0" err="1"/>
              <a:t>koje</a:t>
            </a:r>
            <a:r>
              <a:rPr lang="en-US" sz="2200" dirty="0"/>
              <a:t> </a:t>
            </a:r>
            <a:r>
              <a:rPr lang="en-US" sz="2200" dirty="0" err="1"/>
              <a:t>mogu</a:t>
            </a:r>
            <a:r>
              <a:rPr lang="en-US" sz="2200" dirty="0"/>
              <a:t> </a:t>
            </a:r>
            <a:r>
              <a:rPr lang="en-US" sz="2200" dirty="0" err="1"/>
              <a:t>desetljećima</a:t>
            </a:r>
            <a:r>
              <a:rPr lang="en-US" sz="2200" dirty="0"/>
              <a:t> </a:t>
            </a:r>
            <a:r>
              <a:rPr lang="en-US" sz="2200" dirty="0" err="1"/>
              <a:t>ostati</a:t>
            </a:r>
            <a:r>
              <a:rPr lang="en-US" sz="2200" dirty="0"/>
              <a:t> u </a:t>
            </a:r>
            <a:r>
              <a:rPr lang="en-US" sz="2200" dirty="0" err="1"/>
              <a:t>zraku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utjecati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vremenske</a:t>
            </a:r>
            <a:r>
              <a:rPr lang="en-US" sz="2200" dirty="0"/>
              <a:t> </a:t>
            </a:r>
            <a:r>
              <a:rPr lang="en-US" sz="2200" dirty="0" err="1"/>
              <a:t>prilike</a:t>
            </a:r>
            <a:endParaRPr lang="hr-HR" sz="22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 sz="2200" dirty="0">
                <a:ea typeface="+mn-lt"/>
                <a:cs typeface="+mn-lt"/>
              </a:rPr>
              <a:t>Prema </a:t>
            </a:r>
            <a:r>
              <a:rPr lang="en-US" sz="2200" dirty="0" err="1">
                <a:ea typeface="+mn-lt"/>
                <a:cs typeface="+mn-lt"/>
              </a:rPr>
              <a:t>zadnjim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podacima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astronoma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smtClean="0">
                <a:ea typeface="+mn-lt"/>
                <a:cs typeface="+mn-lt"/>
              </a:rPr>
              <a:t>19</a:t>
            </a:r>
            <a:r>
              <a:rPr lang="hr-HR" sz="2200" dirty="0" smtClean="0">
                <a:ea typeface="+mn-lt"/>
                <a:cs typeface="+mn-lt"/>
              </a:rPr>
              <a:t> </a:t>
            </a:r>
            <a:r>
              <a:rPr lang="en-US" sz="2200" dirty="0" smtClean="0">
                <a:ea typeface="+mn-lt"/>
                <a:cs typeface="+mn-lt"/>
              </a:rPr>
              <a:t>000 </a:t>
            </a:r>
            <a:r>
              <a:rPr lang="en-US" sz="2200" dirty="0" err="1">
                <a:ea typeface="+mn-lt"/>
                <a:cs typeface="+mn-lt"/>
              </a:rPr>
              <a:t>komada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smeća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veće</a:t>
            </a:r>
            <a:r>
              <a:rPr lang="en-US" sz="2200" dirty="0">
                <a:ea typeface="+mn-lt"/>
                <a:cs typeface="+mn-lt"/>
              </a:rPr>
              <a:t> je od 10 cm a </a:t>
            </a:r>
            <a:r>
              <a:rPr lang="en-US" sz="2200" dirty="0" err="1">
                <a:ea typeface="+mn-lt"/>
                <a:cs typeface="+mn-lt"/>
              </a:rPr>
              <a:t>svojom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kinetičkom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energijom</a:t>
            </a:r>
            <a:r>
              <a:rPr lang="en-US" sz="2200" dirty="0">
                <a:ea typeface="+mn-lt"/>
                <a:cs typeface="+mn-lt"/>
              </a:rPr>
              <a:t> u </a:t>
            </a:r>
            <a:r>
              <a:rPr lang="en-US" sz="2200" dirty="0" err="1">
                <a:ea typeface="+mn-lt"/>
                <a:cs typeface="+mn-lt"/>
              </a:rPr>
              <a:t>stanju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su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ozbiljno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oštetiti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ili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čak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srušiti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svaku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svemirsku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raketu</a:t>
            </a:r>
            <a:endParaRPr lang="en-US" sz="2200" dirty="0">
              <a:cs typeface="Calibri"/>
            </a:endParaRPr>
          </a:p>
          <a:p>
            <a:endParaRPr lang="en-US" sz="2200" dirty="0">
              <a:cs typeface="Calibri"/>
            </a:endParaRP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28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nature, rain, blue, night&#10;&#10;Description automatically generated">
            <a:extLst>
              <a:ext uri="{FF2B5EF4-FFF2-40B4-BE49-F238E27FC236}">
                <a16:creationId xmlns:a16="http://schemas.microsoft.com/office/drawing/2014/main" id="{5AE66CB9-9CB1-B6FB-0143-BCD55005CE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8217" b="67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3E20F8-074D-4B3B-AE66-7BBD6F1CB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68A5C37-E0A9-462D-BC65-C14D9025F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62026" y="607814"/>
            <a:ext cx="10264775" cy="5640586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067" y="787400"/>
            <a:ext cx="9437159" cy="693360"/>
          </a:xfrm>
        </p:spPr>
        <p:txBody>
          <a:bodyPr>
            <a:normAutofit/>
          </a:bodyPr>
          <a:lstStyle/>
          <a:p>
            <a:pPr algn="ctr"/>
            <a:r>
              <a:rPr lang="hr-HR"/>
              <a:t>Svemirski otpad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925" y="1624996"/>
            <a:ext cx="9988247" cy="443970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z="2400" dirty="0"/>
              <a:t>prema statistikama svemirskog će smeća biti sve više (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podacima</a:t>
            </a:r>
            <a:r>
              <a:rPr lang="en-US" sz="2400" dirty="0"/>
              <a:t> </a:t>
            </a:r>
            <a:r>
              <a:rPr lang="en-US" sz="2400" dirty="0" err="1"/>
              <a:t>Svjetskog</a:t>
            </a:r>
            <a:r>
              <a:rPr lang="en-US" sz="2400" dirty="0"/>
              <a:t> </a:t>
            </a:r>
            <a:r>
              <a:rPr lang="en-US" sz="2400" dirty="0" err="1"/>
              <a:t>gospodarskog</a:t>
            </a:r>
            <a:r>
              <a:rPr lang="en-US" sz="2400" dirty="0"/>
              <a:t> </a:t>
            </a:r>
            <a:r>
              <a:rPr lang="en-US" sz="2400" dirty="0" err="1"/>
              <a:t>foruma</a:t>
            </a:r>
            <a:r>
              <a:rPr lang="en-US" sz="2400" dirty="0"/>
              <a:t> u </a:t>
            </a:r>
            <a:r>
              <a:rPr lang="en-US" sz="2400" dirty="0" err="1"/>
              <a:t>orbiti</a:t>
            </a:r>
            <a:r>
              <a:rPr lang="en-US" sz="2400" dirty="0"/>
              <a:t> je </a:t>
            </a:r>
            <a:r>
              <a:rPr lang="en-US" sz="2400" dirty="0" err="1"/>
              <a:t>trenutno</a:t>
            </a:r>
            <a:r>
              <a:rPr lang="en-US" sz="2400" dirty="0"/>
              <a:t> </a:t>
            </a:r>
            <a:r>
              <a:rPr lang="en-US" sz="2400" dirty="0" err="1"/>
              <a:t>oko</a:t>
            </a:r>
            <a:r>
              <a:rPr lang="en-US" sz="2400" dirty="0"/>
              <a:t> 6000 </a:t>
            </a:r>
            <a:r>
              <a:rPr lang="en-US" sz="2400" dirty="0" err="1"/>
              <a:t>satelita</a:t>
            </a:r>
            <a:r>
              <a:rPr lang="en-US" sz="2400" dirty="0"/>
              <a:t> od </a:t>
            </a:r>
            <a:r>
              <a:rPr lang="en-US" sz="2400" dirty="0" err="1"/>
              <a:t>kojih</a:t>
            </a:r>
            <a:r>
              <a:rPr lang="en-US" sz="2400" dirty="0"/>
              <a:t> je </a:t>
            </a:r>
            <a:r>
              <a:rPr lang="en-US" sz="2400" dirty="0" err="1"/>
              <a:t>gotovo</a:t>
            </a:r>
            <a:r>
              <a:rPr lang="en-US" sz="2400" dirty="0"/>
              <a:t> 60 </a:t>
            </a:r>
            <a:r>
              <a:rPr lang="en-US" sz="2400" dirty="0" err="1"/>
              <a:t>posto</a:t>
            </a:r>
            <a:r>
              <a:rPr lang="en-US" sz="2400" dirty="0"/>
              <a:t> </a:t>
            </a:r>
            <a:r>
              <a:rPr lang="en-US" sz="2400" dirty="0" err="1"/>
              <a:t>već</a:t>
            </a:r>
            <a:r>
              <a:rPr lang="en-US" sz="2400" dirty="0"/>
              <a:t> </a:t>
            </a:r>
            <a:r>
              <a:rPr lang="en-US" sz="2400" dirty="0" err="1"/>
              <a:t>izbačeno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upotrebe</a:t>
            </a:r>
            <a:r>
              <a:rPr lang="en-US" sz="2400" dirty="0"/>
              <a:t>, </a:t>
            </a:r>
            <a:r>
              <a:rPr lang="en-US" sz="2400" dirty="0" err="1"/>
              <a:t>odnosno</a:t>
            </a:r>
            <a:r>
              <a:rPr lang="en-US" sz="2400" dirty="0"/>
              <a:t>, </a:t>
            </a:r>
            <a:r>
              <a:rPr lang="en-US" sz="2400" dirty="0" err="1"/>
              <a:t>predstavljaju</a:t>
            </a:r>
            <a:r>
              <a:rPr lang="en-US" sz="2400" dirty="0"/>
              <a:t> </a:t>
            </a:r>
            <a:r>
              <a:rPr lang="en-US" sz="2400" dirty="0" err="1"/>
              <a:t>svemirski</a:t>
            </a:r>
            <a:r>
              <a:rPr lang="en-US" sz="2400" dirty="0"/>
              <a:t> </a:t>
            </a:r>
            <a:r>
              <a:rPr lang="en-US" sz="2400" dirty="0" err="1"/>
              <a:t>otpad</a:t>
            </a:r>
            <a:r>
              <a:rPr lang="en-US" sz="2400" dirty="0"/>
              <a:t>)</a:t>
            </a:r>
            <a:endParaRPr lang="en-US" sz="2400" dirty="0">
              <a:cs typeface="Calibri"/>
            </a:endParaRPr>
          </a:p>
          <a:p>
            <a:r>
              <a:rPr lang="en-US" sz="2400" dirty="0" err="1"/>
              <a:t>također</a:t>
            </a:r>
            <a:r>
              <a:rPr lang="en-US" sz="2400" dirty="0"/>
              <a:t> </a:t>
            </a:r>
            <a:r>
              <a:rPr lang="en-US" sz="2400" dirty="0" err="1"/>
              <a:t>sljedećih</a:t>
            </a:r>
            <a:r>
              <a:rPr lang="en-US" sz="2400" dirty="0"/>
              <a:t> </a:t>
            </a:r>
            <a:r>
              <a:rPr lang="en-US" sz="2400" dirty="0" err="1"/>
              <a:t>godina</a:t>
            </a:r>
            <a:r>
              <a:rPr lang="en-US" sz="2400" dirty="0"/>
              <a:t> </a:t>
            </a:r>
            <a:r>
              <a:rPr lang="en-US" sz="2400" dirty="0" err="1"/>
              <a:t>procjenjuje</a:t>
            </a:r>
            <a:r>
              <a:rPr lang="en-US" sz="2400" dirty="0"/>
              <a:t> se da </a:t>
            </a:r>
            <a:r>
              <a:rPr lang="en-US" sz="2400" dirty="0" err="1"/>
              <a:t>će</a:t>
            </a:r>
            <a:r>
              <a:rPr lang="en-US" sz="2400" dirty="0"/>
              <a:t> se </a:t>
            </a:r>
            <a:r>
              <a:rPr lang="en-US" sz="2400" dirty="0" err="1"/>
              <a:t>godišnje</a:t>
            </a:r>
            <a:r>
              <a:rPr lang="en-US" sz="2400" dirty="0"/>
              <a:t> </a:t>
            </a:r>
            <a:r>
              <a:rPr lang="en-US" sz="2400" dirty="0" err="1"/>
              <a:t>lansirati</a:t>
            </a:r>
            <a:r>
              <a:rPr lang="en-US" sz="2400" dirty="0"/>
              <a:t> </a:t>
            </a:r>
            <a:r>
              <a:rPr lang="en-US" sz="2400" dirty="0" err="1"/>
              <a:t>gotovo</a:t>
            </a:r>
            <a:r>
              <a:rPr lang="en-US" sz="2400" dirty="0"/>
              <a:t> </a:t>
            </a:r>
            <a:r>
              <a:rPr lang="en-US" sz="2400" dirty="0" err="1"/>
              <a:t>tisuću</a:t>
            </a:r>
            <a:r>
              <a:rPr lang="en-US" sz="2400" dirty="0"/>
              <a:t> </a:t>
            </a:r>
            <a:r>
              <a:rPr lang="en-US" sz="2400" dirty="0" err="1"/>
              <a:t>raznih</a:t>
            </a:r>
            <a:r>
              <a:rPr lang="en-US" sz="2400" dirty="0"/>
              <a:t> </a:t>
            </a:r>
            <a:r>
              <a:rPr lang="en-US" sz="2400" dirty="0" err="1"/>
              <a:t>satelita</a:t>
            </a:r>
            <a:r>
              <a:rPr lang="en-US" sz="2400" dirty="0"/>
              <a:t> - </a:t>
            </a:r>
            <a:r>
              <a:rPr lang="en-US" sz="2400" dirty="0" err="1"/>
              <a:t>vojnih</a:t>
            </a:r>
            <a:r>
              <a:rPr lang="en-US" sz="2400" dirty="0"/>
              <a:t>, </a:t>
            </a:r>
            <a:r>
              <a:rPr lang="en-US" sz="2400" dirty="0" err="1"/>
              <a:t>komunikacijskih</a:t>
            </a:r>
            <a:r>
              <a:rPr lang="en-US" sz="2400" dirty="0"/>
              <a:t>, </a:t>
            </a:r>
            <a:r>
              <a:rPr lang="en-US" sz="2400" dirty="0" err="1"/>
              <a:t>meteoroloških</a:t>
            </a:r>
            <a:r>
              <a:rPr lang="en-US" sz="2400" dirty="0"/>
              <a:t>, </a:t>
            </a:r>
            <a:r>
              <a:rPr lang="en-US" sz="2400" dirty="0" err="1"/>
              <a:t>znanstvenih</a:t>
            </a:r>
            <a:r>
              <a:rPr lang="en-US" sz="2400" dirty="0"/>
              <a:t> – </a:t>
            </a:r>
            <a:r>
              <a:rPr lang="en-US" sz="2400" dirty="0" err="1"/>
              <a:t>što</a:t>
            </a:r>
            <a:r>
              <a:rPr lang="en-US" sz="2400" dirty="0"/>
              <a:t> je </a:t>
            </a:r>
            <a:r>
              <a:rPr lang="en-US" sz="2400" dirty="0" err="1"/>
              <a:t>četiri</a:t>
            </a:r>
            <a:r>
              <a:rPr lang="en-US" sz="2400" dirty="0"/>
              <a:t> puta </a:t>
            </a:r>
            <a:r>
              <a:rPr lang="en-US" sz="2400" dirty="0" err="1"/>
              <a:t>više</a:t>
            </a:r>
            <a:r>
              <a:rPr lang="en-US" sz="2400" dirty="0"/>
              <a:t> </a:t>
            </a:r>
            <a:r>
              <a:rPr lang="en-US" sz="2400" dirty="0" err="1"/>
              <a:t>nego</a:t>
            </a:r>
            <a:r>
              <a:rPr lang="en-US" sz="2400" dirty="0"/>
              <a:t> u </a:t>
            </a:r>
            <a:r>
              <a:rPr lang="en-US" sz="2400" dirty="0" err="1"/>
              <a:t>prethodnom</a:t>
            </a:r>
            <a:r>
              <a:rPr lang="en-US" sz="2400" dirty="0"/>
              <a:t> </a:t>
            </a:r>
            <a:r>
              <a:rPr lang="en-US" sz="2400" dirty="0" err="1"/>
              <a:t>desetljeću</a:t>
            </a:r>
            <a:r>
              <a:rPr lang="en-US" sz="2400" dirty="0"/>
              <a:t>(to </a:t>
            </a:r>
            <a:r>
              <a:rPr lang="en-US" sz="2400" dirty="0" err="1"/>
              <a:t>znači</a:t>
            </a:r>
            <a:r>
              <a:rPr lang="en-US" sz="2400" dirty="0"/>
              <a:t> da bi do 2030. </a:t>
            </a:r>
            <a:r>
              <a:rPr lang="en-US" sz="2400" dirty="0" err="1"/>
              <a:t>godine</a:t>
            </a:r>
            <a:r>
              <a:rPr lang="en-US" sz="2400" dirty="0"/>
              <a:t> u </a:t>
            </a:r>
            <a:r>
              <a:rPr lang="en-US" sz="2400" dirty="0" err="1"/>
              <a:t>orbiti</a:t>
            </a:r>
            <a:r>
              <a:rPr lang="en-US" sz="2400" dirty="0"/>
              <a:t> </a:t>
            </a:r>
            <a:r>
              <a:rPr lang="en-US" sz="2400" dirty="0" err="1"/>
              <a:t>oko</a:t>
            </a:r>
            <a:r>
              <a:rPr lang="en-US" sz="2400" dirty="0"/>
              <a:t> </a:t>
            </a:r>
            <a:r>
              <a:rPr lang="en-US" sz="2400" dirty="0" err="1"/>
              <a:t>Zemlje</a:t>
            </a:r>
            <a:r>
              <a:rPr lang="en-US" sz="2400" dirty="0"/>
              <a:t> </a:t>
            </a:r>
            <a:r>
              <a:rPr lang="en-US" sz="2400" dirty="0" err="1"/>
              <a:t>moglo</a:t>
            </a:r>
            <a:r>
              <a:rPr lang="en-US" sz="2400" dirty="0"/>
              <a:t> </a:t>
            </a:r>
            <a:r>
              <a:rPr lang="en-US" sz="2400" dirty="0" err="1"/>
              <a:t>kružiti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do 15 </a:t>
            </a:r>
            <a:r>
              <a:rPr lang="en-US" sz="2400" dirty="0" err="1"/>
              <a:t>tisuća</a:t>
            </a:r>
            <a:r>
              <a:rPr lang="en-US" sz="2400" dirty="0"/>
              <a:t> </a:t>
            </a:r>
            <a:r>
              <a:rPr lang="en-US" sz="2400" dirty="0" err="1"/>
              <a:t>raznih</a:t>
            </a:r>
            <a:r>
              <a:rPr lang="en-US" sz="2400" dirty="0"/>
              <a:t> </a:t>
            </a:r>
            <a:r>
              <a:rPr lang="en-US" sz="2400" dirty="0" err="1"/>
              <a:t>satelita</a:t>
            </a:r>
            <a:r>
              <a:rPr lang="en-US" sz="2400" dirty="0"/>
              <a:t>)</a:t>
            </a:r>
            <a:endParaRPr lang="en-US" sz="2400" dirty="0">
              <a:cs typeface="Calibri"/>
            </a:endParaRPr>
          </a:p>
          <a:p>
            <a:r>
              <a:rPr lang="en-US" sz="2400" dirty="0" err="1"/>
              <a:t>postaje</a:t>
            </a:r>
            <a:r>
              <a:rPr lang="en-US" sz="2400" dirty="0"/>
              <a:t> </a:t>
            </a:r>
            <a:r>
              <a:rPr lang="en-US" sz="2400" dirty="0" err="1"/>
              <a:t>opasan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budućnost</a:t>
            </a:r>
            <a:r>
              <a:rPr lang="en-US" sz="2400" dirty="0"/>
              <a:t> </a:t>
            </a:r>
            <a:r>
              <a:rPr lang="en-US" sz="2400" dirty="0" err="1"/>
              <a:t>svemirskih</a:t>
            </a:r>
            <a:r>
              <a:rPr lang="en-US" sz="2400" dirty="0"/>
              <a:t> </a:t>
            </a:r>
            <a:r>
              <a:rPr lang="en-US" sz="2400" dirty="0" err="1"/>
              <a:t>letova</a:t>
            </a:r>
            <a:endParaRPr lang="en-US" sz="2400" dirty="0">
              <a:cs typeface="Calibri"/>
            </a:endParaRPr>
          </a:p>
          <a:p>
            <a:endParaRPr lang="en-US" dirty="0"/>
          </a:p>
          <a:p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1D043-BA91-78DA-5F1F-1007E48F18AD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38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31DE95E-19A8-7C97-2365-F066423A2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9939" b="105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C63E20F8-074D-4B3B-AE66-7BBD6F1CB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168A5C37-E0A9-462D-BC65-C14D9025F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62026" y="607814"/>
            <a:ext cx="10264775" cy="5640586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067" y="787400"/>
            <a:ext cx="9437159" cy="788610"/>
          </a:xfrm>
        </p:spPr>
        <p:txBody>
          <a:bodyPr>
            <a:normAutofit/>
          </a:bodyPr>
          <a:lstStyle/>
          <a:p>
            <a:pPr algn="ctr"/>
            <a:r>
              <a:rPr lang="hr-HR"/>
              <a:t>Kako ga se riješiti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925" y="1665817"/>
            <a:ext cx="10022265" cy="4460118"/>
          </a:xfrm>
        </p:spPr>
        <p:txBody>
          <a:bodyPr>
            <a:normAutofit/>
          </a:bodyPr>
          <a:lstStyle/>
          <a:p>
            <a:r>
              <a:rPr lang="en-US" sz="2500" dirty="0" err="1"/>
              <a:t>kako</a:t>
            </a:r>
            <a:r>
              <a:rPr lang="en-US" sz="2500" dirty="0"/>
              <a:t> bi se problem </a:t>
            </a:r>
            <a:r>
              <a:rPr lang="en-US" sz="2500" dirty="0" err="1"/>
              <a:t>svemirskog</a:t>
            </a:r>
            <a:r>
              <a:rPr lang="en-US" sz="2500" dirty="0"/>
              <a:t> </a:t>
            </a:r>
            <a:r>
              <a:rPr lang="en-US" sz="2500" dirty="0" err="1"/>
              <a:t>otpada</a:t>
            </a:r>
            <a:r>
              <a:rPr lang="en-US" sz="2500" dirty="0"/>
              <a:t> </a:t>
            </a:r>
            <a:r>
              <a:rPr lang="en-US" sz="2500" dirty="0" err="1"/>
              <a:t>barem</a:t>
            </a:r>
            <a:r>
              <a:rPr lang="en-US" sz="2500" dirty="0"/>
              <a:t> </a:t>
            </a:r>
            <a:r>
              <a:rPr lang="en-US" sz="2500" dirty="0" err="1"/>
              <a:t>ublažio</a:t>
            </a:r>
            <a:r>
              <a:rPr lang="en-US" sz="2500" dirty="0"/>
              <a:t>, </a:t>
            </a:r>
            <a:r>
              <a:rPr lang="en-US" sz="2500" dirty="0" err="1"/>
              <a:t>znanstvenici</a:t>
            </a:r>
            <a:r>
              <a:rPr lang="en-US" sz="2500" dirty="0"/>
              <a:t> </a:t>
            </a:r>
            <a:r>
              <a:rPr lang="en-US" sz="2500" dirty="0" err="1"/>
              <a:t>diljem</a:t>
            </a:r>
            <a:r>
              <a:rPr lang="en-US" sz="2500" dirty="0"/>
              <a:t> </a:t>
            </a:r>
            <a:r>
              <a:rPr lang="en-US" sz="2500" dirty="0" err="1"/>
              <a:t>svijeta</a:t>
            </a:r>
            <a:r>
              <a:rPr lang="en-US" sz="2500" dirty="0"/>
              <a:t> </a:t>
            </a:r>
            <a:r>
              <a:rPr lang="en-US" sz="2500" dirty="0" err="1"/>
              <a:t>istražuju</a:t>
            </a:r>
            <a:r>
              <a:rPr lang="en-US" sz="2500" dirty="0"/>
              <a:t> </a:t>
            </a:r>
            <a:r>
              <a:rPr lang="en-US" sz="2500" dirty="0" err="1"/>
              <a:t>moguće</a:t>
            </a:r>
            <a:r>
              <a:rPr lang="en-US" sz="2500" dirty="0"/>
              <a:t> </a:t>
            </a:r>
            <a:r>
              <a:rPr lang="en-US" sz="2500" dirty="0" err="1"/>
              <a:t>načine</a:t>
            </a:r>
            <a:r>
              <a:rPr lang="en-US" sz="2500" dirty="0"/>
              <a:t> </a:t>
            </a:r>
            <a:r>
              <a:rPr lang="en-US" sz="2500" dirty="0" err="1"/>
              <a:t>skupljanja</a:t>
            </a:r>
            <a:r>
              <a:rPr lang="en-US" sz="2500" dirty="0"/>
              <a:t> </a:t>
            </a:r>
            <a:r>
              <a:rPr lang="en-US" sz="2500" dirty="0" err="1"/>
              <a:t>krhotina</a:t>
            </a:r>
            <a:r>
              <a:rPr lang="en-US" sz="2500" dirty="0"/>
              <a:t> </a:t>
            </a:r>
            <a:r>
              <a:rPr lang="en-US" sz="2500" dirty="0" err="1"/>
              <a:t>koje</a:t>
            </a:r>
            <a:r>
              <a:rPr lang="en-US" sz="2500" dirty="0"/>
              <a:t> </a:t>
            </a:r>
            <a:r>
              <a:rPr lang="en-US" sz="2500" dirty="0" err="1"/>
              <a:t>kruže</a:t>
            </a:r>
            <a:r>
              <a:rPr lang="en-US" sz="2500" dirty="0"/>
              <a:t> </a:t>
            </a:r>
            <a:r>
              <a:rPr lang="en-US" sz="2500" dirty="0" err="1"/>
              <a:t>oko</a:t>
            </a:r>
            <a:r>
              <a:rPr lang="en-US" sz="2500" dirty="0"/>
              <a:t> </a:t>
            </a:r>
            <a:r>
              <a:rPr lang="en-US" sz="2500" dirty="0" err="1"/>
              <a:t>Zemlje</a:t>
            </a:r>
            <a:endParaRPr lang="en-US" sz="2500" dirty="0">
              <a:cs typeface="Calibri"/>
            </a:endParaRPr>
          </a:p>
          <a:p>
            <a:r>
              <a:rPr lang="en-US" sz="2500" dirty="0"/>
              <a:t>1. IDEJA: </a:t>
            </a:r>
            <a:r>
              <a:rPr lang="en-US" sz="2500" dirty="0" err="1"/>
              <a:t>izgradnja</a:t>
            </a:r>
            <a:r>
              <a:rPr lang="en-US" sz="2500" dirty="0"/>
              <a:t> </a:t>
            </a:r>
            <a:r>
              <a:rPr lang="en-US" sz="2500" dirty="0" err="1"/>
              <a:t>velikih</a:t>
            </a:r>
            <a:r>
              <a:rPr lang="en-US" sz="2500" dirty="0"/>
              <a:t> </a:t>
            </a:r>
            <a:r>
              <a:rPr lang="en-US" sz="2500" dirty="0" err="1"/>
              <a:t>magneta</a:t>
            </a:r>
            <a:r>
              <a:rPr lang="en-US" sz="2500" dirty="0"/>
              <a:t> </a:t>
            </a:r>
            <a:r>
              <a:rPr lang="en-US" sz="2500" dirty="0" err="1"/>
              <a:t>ili</a:t>
            </a:r>
            <a:r>
              <a:rPr lang="en-US" sz="2500" dirty="0"/>
              <a:t> </a:t>
            </a:r>
            <a:r>
              <a:rPr lang="en-US" sz="2500" dirty="0" err="1"/>
              <a:t>mreža</a:t>
            </a:r>
            <a:r>
              <a:rPr lang="en-US" sz="2500" dirty="0"/>
              <a:t> </a:t>
            </a:r>
            <a:r>
              <a:rPr lang="en-US" sz="2500" dirty="0" err="1"/>
              <a:t>koje</a:t>
            </a:r>
            <a:r>
              <a:rPr lang="en-US" sz="2500" dirty="0"/>
              <a:t> bi </a:t>
            </a:r>
            <a:r>
              <a:rPr lang="en-US" sz="2500" dirty="0" err="1"/>
              <a:t>skupljale</a:t>
            </a:r>
            <a:r>
              <a:rPr lang="en-US" sz="2500" dirty="0"/>
              <a:t> </a:t>
            </a:r>
            <a:r>
              <a:rPr lang="en-US" sz="2500" dirty="0" err="1"/>
              <a:t>krhotine</a:t>
            </a:r>
            <a:r>
              <a:rPr lang="en-US" sz="2500" dirty="0"/>
              <a:t>, </a:t>
            </a:r>
            <a:r>
              <a:rPr lang="en-US" sz="2500" dirty="0" err="1"/>
              <a:t>te</a:t>
            </a:r>
            <a:r>
              <a:rPr lang="en-US" sz="2500" dirty="0"/>
              <a:t> </a:t>
            </a:r>
            <a:r>
              <a:rPr lang="en-US" sz="2500" dirty="0" err="1"/>
              <a:t>golemih</a:t>
            </a:r>
            <a:r>
              <a:rPr lang="en-US" sz="2500" dirty="0"/>
              <a:t> „</a:t>
            </a:r>
            <a:r>
              <a:rPr lang="en-US" sz="2500" dirty="0" err="1"/>
              <a:t>svemirskih</a:t>
            </a:r>
            <a:r>
              <a:rPr lang="en-US" sz="2500" dirty="0"/>
              <a:t> </a:t>
            </a:r>
            <a:r>
              <a:rPr lang="en-US" sz="2500" dirty="0" err="1"/>
              <a:t>bičeva</a:t>
            </a:r>
            <a:r>
              <a:rPr lang="en-US" sz="2500" dirty="0"/>
              <a:t>“ </a:t>
            </a:r>
            <a:r>
              <a:rPr lang="en-US" sz="2500" dirty="0" err="1"/>
              <a:t>koji</a:t>
            </a:r>
            <a:r>
              <a:rPr lang="en-US" sz="2500" dirty="0"/>
              <a:t> bi </a:t>
            </a:r>
            <a:r>
              <a:rPr lang="en-US" sz="2500" dirty="0" err="1"/>
              <a:t>izbacivali</a:t>
            </a:r>
            <a:r>
              <a:rPr lang="en-US" sz="2500" dirty="0"/>
              <a:t> </a:t>
            </a:r>
            <a:r>
              <a:rPr lang="en-US" sz="2500" dirty="0" err="1"/>
              <a:t>otpad</a:t>
            </a:r>
            <a:r>
              <a:rPr lang="en-US" sz="2500" dirty="0"/>
              <a:t> </a:t>
            </a:r>
            <a:r>
              <a:rPr lang="en-US" sz="2500" dirty="0" err="1"/>
              <a:t>iz</a:t>
            </a:r>
            <a:r>
              <a:rPr lang="en-US" sz="2500" dirty="0"/>
              <a:t> </a:t>
            </a:r>
            <a:r>
              <a:rPr lang="en-US" sz="2500" dirty="0" err="1"/>
              <a:t>orbite</a:t>
            </a:r>
            <a:endParaRPr lang="en-US" sz="2500" dirty="0">
              <a:cs typeface="Calibri"/>
            </a:endParaRPr>
          </a:p>
          <a:p>
            <a:r>
              <a:rPr lang="en-US" sz="2500" dirty="0"/>
              <a:t>2. IDEJA: </a:t>
            </a:r>
            <a:r>
              <a:rPr lang="en-US" sz="2500" dirty="0" err="1"/>
              <a:t>nedavno</a:t>
            </a:r>
            <a:r>
              <a:rPr lang="en-US" sz="2500" dirty="0"/>
              <a:t> </a:t>
            </a:r>
            <a:r>
              <a:rPr lang="en-US" sz="2500" dirty="0" err="1"/>
              <a:t>su</a:t>
            </a:r>
            <a:r>
              <a:rPr lang="en-US" sz="2500" dirty="0"/>
              <a:t> </a:t>
            </a:r>
            <a:r>
              <a:rPr lang="en-US" sz="2500" dirty="0" err="1"/>
              <a:t>japanski</a:t>
            </a:r>
            <a:r>
              <a:rPr lang="en-US" sz="2500" dirty="0"/>
              <a:t> </a:t>
            </a:r>
            <a:r>
              <a:rPr lang="en-US" sz="2500" dirty="0" err="1"/>
              <a:t>stručnjaci</a:t>
            </a:r>
            <a:r>
              <a:rPr lang="en-US" sz="2500" dirty="0"/>
              <a:t> </a:t>
            </a:r>
            <a:r>
              <a:rPr lang="en-US" sz="2500" dirty="0" err="1"/>
              <a:t>došli</a:t>
            </a:r>
            <a:r>
              <a:rPr lang="en-US" sz="2500" dirty="0"/>
              <a:t> </a:t>
            </a:r>
            <a:r>
              <a:rPr lang="en-US" sz="2500" dirty="0" err="1"/>
              <a:t>na</a:t>
            </a:r>
            <a:r>
              <a:rPr lang="en-US" sz="2500" dirty="0"/>
              <a:t> </a:t>
            </a:r>
            <a:r>
              <a:rPr lang="en-US" sz="2500" dirty="0" err="1"/>
              <a:t>još</a:t>
            </a:r>
            <a:r>
              <a:rPr lang="en-US" sz="2500" dirty="0"/>
              <a:t> </a:t>
            </a:r>
            <a:r>
              <a:rPr lang="en-US" sz="2500" dirty="0" err="1"/>
              <a:t>jednu</a:t>
            </a:r>
            <a:r>
              <a:rPr lang="en-US" sz="2500" dirty="0"/>
              <a:t> </a:t>
            </a:r>
            <a:r>
              <a:rPr lang="en-US" sz="2500" dirty="0" err="1"/>
              <a:t>ideju</a:t>
            </a:r>
            <a:r>
              <a:rPr lang="en-US" sz="2500" dirty="0"/>
              <a:t> </a:t>
            </a:r>
            <a:r>
              <a:rPr lang="en-US" sz="2500" dirty="0" err="1"/>
              <a:t>koja</a:t>
            </a:r>
            <a:r>
              <a:rPr lang="en-US" sz="2500" dirty="0"/>
              <a:t> bi </a:t>
            </a:r>
            <a:r>
              <a:rPr lang="en-US" sz="2500" dirty="0" err="1"/>
              <a:t>barem</a:t>
            </a:r>
            <a:r>
              <a:rPr lang="en-US" sz="2500" dirty="0"/>
              <a:t> </a:t>
            </a:r>
            <a:r>
              <a:rPr lang="en-US" sz="2500" dirty="0" err="1"/>
              <a:t>mogla</a:t>
            </a:r>
            <a:r>
              <a:rPr lang="en-US" sz="2500" dirty="0"/>
              <a:t> </a:t>
            </a:r>
            <a:r>
              <a:rPr lang="en-US" sz="2500" dirty="0" err="1"/>
              <a:t>ublažiti</a:t>
            </a:r>
            <a:r>
              <a:rPr lang="en-US" sz="2500" dirty="0"/>
              <a:t> </a:t>
            </a:r>
            <a:r>
              <a:rPr lang="en-US" sz="2500" dirty="0" err="1"/>
              <a:t>taj</a:t>
            </a:r>
            <a:r>
              <a:rPr lang="en-US" sz="2500" dirty="0"/>
              <a:t> problem </a:t>
            </a:r>
            <a:r>
              <a:rPr lang="en-US" sz="2500" dirty="0" err="1"/>
              <a:t>za</a:t>
            </a:r>
            <a:r>
              <a:rPr lang="en-US" sz="2500" dirty="0"/>
              <a:t> </a:t>
            </a:r>
            <a:r>
              <a:rPr lang="en-US" sz="2500" dirty="0" err="1"/>
              <a:t>buduće</a:t>
            </a:r>
            <a:r>
              <a:rPr lang="en-US" sz="2500" dirty="0"/>
              <a:t> </a:t>
            </a:r>
            <a:r>
              <a:rPr lang="en-US" sz="2500" dirty="0" err="1"/>
              <a:t>naraštaje</a:t>
            </a:r>
            <a:r>
              <a:rPr lang="en-US" sz="2500" dirty="0"/>
              <a:t>: </a:t>
            </a:r>
            <a:r>
              <a:rPr lang="en-US" sz="2500" dirty="0" err="1"/>
              <a:t>znanstvenici</a:t>
            </a:r>
            <a:r>
              <a:rPr lang="en-US" sz="2500" dirty="0"/>
              <a:t> </a:t>
            </a:r>
            <a:r>
              <a:rPr lang="en-US" sz="2500" dirty="0" err="1"/>
              <a:t>sa</a:t>
            </a:r>
            <a:r>
              <a:rPr lang="en-US" sz="2500" dirty="0"/>
              <a:t> </a:t>
            </a:r>
            <a:r>
              <a:rPr lang="en-US" sz="2500" dirty="0" err="1"/>
              <a:t>Sveučilišta</a:t>
            </a:r>
            <a:r>
              <a:rPr lang="en-US" sz="2500" dirty="0"/>
              <a:t> u </a:t>
            </a:r>
            <a:r>
              <a:rPr lang="en-US" sz="2500" dirty="0" err="1"/>
              <a:t>Kyotu</a:t>
            </a:r>
            <a:r>
              <a:rPr lang="en-US" sz="2500" dirty="0"/>
              <a:t> </a:t>
            </a:r>
            <a:r>
              <a:rPr lang="en-US" sz="2500" dirty="0" err="1"/>
              <a:t>osmislili</a:t>
            </a:r>
            <a:r>
              <a:rPr lang="en-US" sz="2500" dirty="0"/>
              <a:t> </a:t>
            </a:r>
            <a:r>
              <a:rPr lang="en-US" sz="2500" dirty="0" err="1"/>
              <a:t>su</a:t>
            </a:r>
            <a:r>
              <a:rPr lang="en-US" sz="2500" dirty="0"/>
              <a:t> </a:t>
            </a:r>
            <a:r>
              <a:rPr lang="en-US" sz="2500" dirty="0" err="1"/>
              <a:t>satelit</a:t>
            </a:r>
            <a:r>
              <a:rPr lang="en-US" sz="2500" dirty="0"/>
              <a:t> – od </a:t>
            </a:r>
            <a:r>
              <a:rPr lang="en-US" sz="2500" dirty="0" err="1"/>
              <a:t>drvenih</a:t>
            </a:r>
            <a:r>
              <a:rPr lang="en-US" sz="2500" dirty="0"/>
              <a:t> </a:t>
            </a:r>
            <a:r>
              <a:rPr lang="en-US" sz="2500" dirty="0" err="1"/>
              <a:t>dijelova</a:t>
            </a:r>
            <a:r>
              <a:rPr lang="en-US" sz="2500" dirty="0"/>
              <a:t>! </a:t>
            </a:r>
            <a:r>
              <a:rPr lang="en-US" sz="2500" dirty="0" err="1"/>
              <a:t>Takav</a:t>
            </a:r>
            <a:r>
              <a:rPr lang="en-US" sz="2500" dirty="0"/>
              <a:t> </a:t>
            </a:r>
            <a:r>
              <a:rPr lang="en-US" sz="2500" dirty="0" err="1"/>
              <a:t>satelit</a:t>
            </a:r>
            <a:r>
              <a:rPr lang="en-US" sz="2500" dirty="0"/>
              <a:t> bi se </a:t>
            </a:r>
            <a:r>
              <a:rPr lang="en-US" sz="2500" dirty="0" err="1"/>
              <a:t>na</a:t>
            </a:r>
            <a:r>
              <a:rPr lang="en-US" sz="2500" dirty="0"/>
              <a:t> </a:t>
            </a:r>
            <a:r>
              <a:rPr lang="en-US" sz="2500" dirty="0" err="1"/>
              <a:t>kraju</a:t>
            </a:r>
            <a:r>
              <a:rPr lang="en-US" sz="2500" dirty="0"/>
              <a:t> </a:t>
            </a:r>
            <a:r>
              <a:rPr lang="en-US" sz="2500" dirty="0" err="1"/>
              <a:t>svog</a:t>
            </a:r>
            <a:r>
              <a:rPr lang="en-US" sz="2500" dirty="0"/>
              <a:t> </a:t>
            </a:r>
            <a:r>
              <a:rPr lang="en-US" sz="2500" dirty="0" err="1"/>
              <a:t>radnog</a:t>
            </a:r>
            <a:r>
              <a:rPr lang="en-US" sz="2500" dirty="0"/>
              <a:t> </a:t>
            </a:r>
            <a:r>
              <a:rPr lang="en-US" sz="2500" dirty="0" err="1"/>
              <a:t>vijeka</a:t>
            </a:r>
            <a:r>
              <a:rPr lang="en-US" sz="2500" dirty="0"/>
              <a:t> </a:t>
            </a:r>
            <a:r>
              <a:rPr lang="en-US" sz="2500" dirty="0" err="1"/>
              <a:t>pri</a:t>
            </a:r>
            <a:r>
              <a:rPr lang="en-US" sz="2500" dirty="0"/>
              <a:t> </a:t>
            </a:r>
            <a:r>
              <a:rPr lang="en-US" sz="2500" dirty="0" err="1"/>
              <a:t>ulasku</a:t>
            </a:r>
            <a:r>
              <a:rPr lang="en-US" sz="2500" dirty="0"/>
              <a:t> u </a:t>
            </a:r>
            <a:r>
              <a:rPr lang="en-US" sz="2500" dirty="0" err="1"/>
              <a:t>atmosferu</a:t>
            </a:r>
            <a:r>
              <a:rPr lang="en-US" sz="2500" dirty="0"/>
              <a:t> u </a:t>
            </a:r>
            <a:r>
              <a:rPr lang="en-US" sz="2500" dirty="0" err="1" smtClean="0"/>
              <a:t>potpunosti</a:t>
            </a:r>
            <a:r>
              <a:rPr lang="hr-HR" sz="2500" dirty="0" smtClean="0"/>
              <a:t> </a:t>
            </a:r>
            <a:r>
              <a:rPr lang="en-US" sz="2500" dirty="0" smtClean="0"/>
              <a:t>se </a:t>
            </a:r>
            <a:r>
              <a:rPr lang="en-US" sz="2500" dirty="0" err="1" smtClean="0"/>
              <a:t>raspao</a:t>
            </a:r>
            <a:r>
              <a:rPr lang="en-US" sz="2500" dirty="0" smtClean="0"/>
              <a:t> </a:t>
            </a:r>
            <a:r>
              <a:rPr lang="en-US" sz="2500" dirty="0" err="1"/>
              <a:t>i</a:t>
            </a:r>
            <a:r>
              <a:rPr lang="en-US" sz="2500" dirty="0"/>
              <a:t> ne bi </a:t>
            </a:r>
            <a:r>
              <a:rPr lang="en-US" sz="2500" dirty="0" err="1"/>
              <a:t>za</a:t>
            </a:r>
            <a:r>
              <a:rPr lang="en-US" sz="2500" dirty="0"/>
              <a:t> </a:t>
            </a:r>
            <a:r>
              <a:rPr lang="en-US" sz="2500" dirty="0" err="1"/>
              <a:t>sobom</a:t>
            </a:r>
            <a:r>
              <a:rPr lang="en-US" sz="2500" dirty="0"/>
              <a:t> </a:t>
            </a:r>
            <a:r>
              <a:rPr lang="en-US" sz="2500" dirty="0" err="1"/>
              <a:t>ostavio</a:t>
            </a:r>
            <a:r>
              <a:rPr lang="en-US" sz="2500" dirty="0"/>
              <a:t> </a:t>
            </a:r>
            <a:r>
              <a:rPr lang="en-US" sz="2500" dirty="0" err="1"/>
              <a:t>nikakve</a:t>
            </a:r>
            <a:r>
              <a:rPr lang="en-US" sz="2500" dirty="0"/>
              <a:t> </a:t>
            </a:r>
            <a:r>
              <a:rPr lang="en-US" sz="2500" dirty="0" err="1"/>
              <a:t>štetne</a:t>
            </a:r>
            <a:r>
              <a:rPr lang="en-US" sz="2500" dirty="0"/>
              <a:t> </a:t>
            </a:r>
            <a:r>
              <a:rPr lang="en-US" sz="2500" dirty="0" err="1"/>
              <a:t>ostatke</a:t>
            </a:r>
            <a:endParaRPr lang="hr-HR" sz="25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291DF9-3078-8DBE-7086-7816F50CA047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65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nature, outdoor object&#10;&#10;Description automatically generated">
            <a:extLst>
              <a:ext uri="{FF2B5EF4-FFF2-40B4-BE49-F238E27FC236}">
                <a16:creationId xmlns:a16="http://schemas.microsoft.com/office/drawing/2014/main" id="{34F945A5-388C-0093-B089-5B858FFFD8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4479" b="152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3E20F8-074D-4B3B-AE66-7BBD6F1CB7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68A5C37-E0A9-462D-BC65-C14D9025FB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62026" y="607814"/>
            <a:ext cx="10264775" cy="5640586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4186B-3C58-2E8B-F951-891674B9A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787400"/>
            <a:ext cx="9437159" cy="1278467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cs typeface="Calibri Light"/>
              </a:rPr>
              <a:t>zadatak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50450B-FCAF-F5F4-AF15-6DC148076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67" y="2142067"/>
            <a:ext cx="9437159" cy="1282851"/>
          </a:xfrm>
        </p:spPr>
        <p:txBody>
          <a:bodyPr>
            <a:normAutofit/>
          </a:bodyPr>
          <a:lstStyle/>
          <a:p>
            <a:r>
              <a:rPr lang="en-US" sz="2800" dirty="0" err="1">
                <a:cs typeface="Calibri"/>
              </a:rPr>
              <a:t>osmislite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vlastiti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način</a:t>
            </a:r>
            <a:r>
              <a:rPr lang="en-US" sz="2800" dirty="0">
                <a:cs typeface="Calibri"/>
              </a:rPr>
              <a:t> za </a:t>
            </a:r>
            <a:r>
              <a:rPr lang="en-US" sz="2800" dirty="0" err="1">
                <a:cs typeface="Calibri"/>
              </a:rPr>
              <a:t>riješavanje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ovog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problema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sa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svemirskim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 smtClean="0">
                <a:cs typeface="Calibri"/>
              </a:rPr>
              <a:t>otpadom</a:t>
            </a:r>
            <a:endParaRPr lang="en-US" sz="28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A6504-DF67-6C33-494C-52A29318DC9C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0121" y="3864598"/>
            <a:ext cx="9088582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hr-HR" sz="2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www.youtube.com/watch?v=w_PWL0oZzOc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svemirski otpad </a:t>
            </a:r>
            <a:r>
              <a:rPr lang="hr-H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oko Zemlje</a:t>
            </a:r>
            <a:endParaRPr lang="hr-HR" sz="2000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7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hr-HR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://www.youtube.com/watch?v=IOwv1j-fUbo&amp;t=139s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r-H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svemirski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otpad u gibanju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Pogledajte animaciju koja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prikazuje raspodjelu i gibanje objekata koje je napravio čovjek i koji kruže oko Zemlje. (animaciju je napravio NASA – in ured za orbitalni otpad pri JSC)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tar, outdoor object, night sky&#10;&#10;Description automatically generated">
            <a:extLst>
              <a:ext uri="{FF2B5EF4-FFF2-40B4-BE49-F238E27FC236}">
                <a16:creationId xmlns:a16="http://schemas.microsoft.com/office/drawing/2014/main" id="{9C6F9880-FCB6-19C9-11E6-4609E7C528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19454" b="67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5F67A4-7428-47F3-AE14-8CA43D976E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F4A20210-FA90-4B6D-8D2E-1B90054E09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39213B44-68B7-47E7-B506-5C79FCF809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084D60-65A6-45F8-8C17-3529E43F1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4A2572-2BF1-4C8E-AF59-F3AD411D89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5DF3485-B455-470C-8FA8-A1BDE087B8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E9DCD0-EE49-4CB4-89B6-C25F9861C3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13CF62-C96C-44E9-8C28-E3F2C6E7C6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D06558F-07E9-4D78-A6F3-8BCFA9E734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D8773-83C0-4D51-9E1F-046DA7DA0D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880C3FB-3E2E-4054-A6D1-38176D6E2E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505591A-6112-4B84-8E9E-923E43C4ED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4884290-8E39-4425-BB4F-48D955C1F8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C383A3-6D77-41CE-8121-498BC3BA51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120A319-4A10-4542-B48C-5FB2714C4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B15B038-50ED-419D-B142-C96EE418B5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BAFF2F4-75B2-4498-8559-BAE80D89B4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56AE167-8087-4A4B-B41D-5658EEBA68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D353E8A-CBA6-44F9-9C00-D0AD27C96C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A2C318A-A79F-4CAD-BA7A-51427BF9ED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F2996E3-5E01-4F22-B23C-7CD0CF72C4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60F6BC4-AB51-4DE7-B83C-E71FE4EC86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F65FC1C-93BF-4ACA-BF17-17372DD108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F9913C-8CCE-4D56-9D2A-0C2D686676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0EDD18C-1AAD-48E5-AAAD-73F4B5643C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D7A5C4-18C8-43E9-A50A-F87A362C85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A0C484E-A224-4DB0-8C34-89BE54BD12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9BB438E-A25F-4A7F-B209-8899B7CEC4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F8BA6DC-B1E9-4F32-A5CC-8F61976B69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F6D95B2-1C8D-4156-AB05-523619B4FC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88409AD-A77F-4304-9E8B-08A4891C70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62AD08A-B385-4D18-B948-8D53B39184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32A413E-FF1A-46B1-BF8B-3C1C408B34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CFF4E44-2BEB-4FAE-97C9-BC6E8296D1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0486C0A-9B93-46B8-932F-876BE26CEF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29BF5D-8D5B-4A48-89EE-8B779826E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DC996EE-5EB1-4943-A1E8-70810CBD67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2F833C8-E3CE-4399-B78B-9DD0EEA64C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7C92DB2-78F1-4872-B9C7-C658A78869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F8A2FAA-05E1-448E-A606-FA9D67036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5AAB5D1-1672-4825-88A7-D93923475E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2CAAFDB-2BA2-4D04-8B8B-1241D5EC09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C381B3C-0009-451B-BCB3-48F7810C1B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A10544C-1EAD-47FB-A17E-52C6222826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2540B37-D854-4525-93F8-410685438F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450DFE8-D07F-435C-B5A2-47D126FD9F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C1A6513-2D5D-458C-B841-D5DD9844B8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931CF18-850E-41CD-823E-D311BD5CCE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4497A09-1B1C-4EB6-B728-6FC3A1C125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A60DE04-F3E8-437E-A2E4-A8A7BA01CB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DBBA541-852C-4AE6-82E8-6BD13AFB4F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FC3362F-AD7E-45D7-BE85-7C8DD81347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CD83E0F-C8AF-4D52-94DB-CD949A2B1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0D5F865-890F-483F-B407-516CE6D222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E6A2505-E617-4419-AB05-10B779B5C2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FF0D66-52FC-4F64-B67F-72D9EFEED1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CC72040-7945-4051-989C-2B728F6D50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6EB6302-2333-45D4-AE20-B0F6D45CC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ECC1105-D16E-411D-B4B7-80BF039BF9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7D2F518-4540-44DE-BC62-7D598EC99B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19566BC-880A-4113-A9C4-0017E5184C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18E7D73-F4E4-4F5D-AFF9-EE491954A0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D0988A2-3571-4C16-BDEF-58254F04E5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550BAC8-41FE-4300-910B-EE7BBD7A0C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8CD175C-18A7-4589-8C46-A61FEF6D9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6BE3031-FD1C-443C-9889-243CEEAEDF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E37BF5D-3732-41F2-B9AF-A56C9214D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77B6718-917A-4A01-BCF8-5C6E1217B2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C23AB5B-98FB-43F1-B590-BBA79814F2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6EEC146-226B-4C83-9C1B-DD5495DE16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C24D094-41EF-4CA2-9834-B04793FA12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DA46AD8-674F-46C3-8A22-280F78F91A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E9D757B-CD9D-447C-8780-79F2FF8751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76B76E9-7342-43BC-B629-9180ABF577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F25F68A-2DCB-4183-86F1-3428326E59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A5FA913-066C-4504-A753-026056454C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A6E50AC-CA1E-4DD3-B85F-1720C019E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224B2B1-DBD8-4BA8-8CEB-BFAC8A15D3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DEFE1E7-69A3-47F5-B8B8-C0898281B6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6F1F489-762E-4979-9EBC-50A62330B8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27DF22C-20E6-4DED-B405-1B26C52186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36FD8D7-6E0F-468E-B8C4-F4E670711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481A23-1550-50C2-0DBD-BEF0100CA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Hvala </a:t>
            </a:r>
            <a:r>
              <a:rPr lang="en-US" err="1">
                <a:cs typeface="Calibri Light"/>
              </a:rPr>
              <a:t>na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pažnji</a:t>
            </a:r>
            <a:r>
              <a:rPr lang="en-US">
                <a:cs typeface="Calibri Light"/>
              </a:rPr>
              <a:t>!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4BF6A-6FD7-ED51-2355-FB47F04C9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914401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117</TotalTime>
  <Words>484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Celestial</vt:lpstr>
      <vt:lpstr>Svemirski otpad</vt:lpstr>
      <vt:lpstr>Sadržaj</vt:lpstr>
      <vt:lpstr>općenito</vt:lpstr>
      <vt:lpstr>svemirski otpad</vt:lpstr>
      <vt:lpstr>Svemirski otpad</vt:lpstr>
      <vt:lpstr>Kako ga se riješiti</vt:lpstr>
      <vt:lpstr>zadatak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Svemirski otpad</dc:title>
  <dc:creator>Katija Žuvan</dc:creator>
  <cp:lastModifiedBy>Korisnik</cp:lastModifiedBy>
  <cp:revision>36</cp:revision>
  <dcterms:created xsi:type="dcterms:W3CDTF">2022-10-10T16:06:51Z</dcterms:created>
  <dcterms:modified xsi:type="dcterms:W3CDTF">2022-10-22T22:28:56Z</dcterms:modified>
</cp:coreProperties>
</file>