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257" r:id="rId3"/>
    <p:sldId id="273" r:id="rId4"/>
    <p:sldId id="278" r:id="rId5"/>
    <p:sldId id="276" r:id="rId6"/>
    <p:sldId id="258" r:id="rId7"/>
    <p:sldId id="275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4" r:id="rId20"/>
    <p:sldId id="272" r:id="rId2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9FE22-B50F-43B8-A7AF-96B340302896}" type="datetimeFigureOut">
              <a:rPr lang="hr-HR" smtClean="0"/>
              <a:t>28.1.2015.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089E1-270A-4590-8A7D-F7AEF9FAEB8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4921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089E1-270A-4590-8A7D-F7AEF9FAEB81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66538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slov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5" name="Podnaslov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31" name="Rezervirano mjesto datum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EBF0F74-623B-4A75-98CE-5CD86C423D45}" type="datetimeFigureOut">
              <a:rPr lang="hr-HR" smtClean="0"/>
              <a:pPr/>
              <a:t>28.1.2015.</a:t>
            </a:fld>
            <a:endParaRPr lang="hr-HR"/>
          </a:p>
        </p:txBody>
      </p:sp>
      <p:sp>
        <p:nvSpPr>
          <p:cNvPr id="18" name="Rezervirano mjesto podnožj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AD5FACB-A6C0-4266-A239-2CE5126A0BC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BF0F74-623B-4A75-98CE-5CD86C423D45}" type="datetimeFigureOut">
              <a:rPr lang="hr-HR" smtClean="0"/>
              <a:pPr/>
              <a:t>28.1.2015.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5FACB-A6C0-4266-A239-2CE5126A0BC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EBF0F74-623B-4A75-98CE-5CD86C423D45}" type="datetimeFigureOut">
              <a:rPr lang="hr-HR" smtClean="0"/>
              <a:pPr/>
              <a:t>28.1.2015.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AD5FACB-A6C0-4266-A239-2CE5126A0BC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BF0F74-623B-4A75-98CE-5CD86C423D45}" type="datetimeFigureOut">
              <a:rPr lang="hr-HR" smtClean="0"/>
              <a:pPr/>
              <a:t>28.1.2015.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5FACB-A6C0-4266-A239-2CE5126A0BC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EBF0F74-623B-4A75-98CE-5CD86C423D45}" type="datetimeFigureOut">
              <a:rPr lang="hr-HR" smtClean="0"/>
              <a:pPr/>
              <a:t>28.1.2015.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AD5FACB-A6C0-4266-A239-2CE5126A0BC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BF0F74-623B-4A75-98CE-5CD86C423D45}" type="datetimeFigureOut">
              <a:rPr lang="hr-HR" smtClean="0"/>
              <a:pPr/>
              <a:t>28.1.2015.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5FACB-A6C0-4266-A239-2CE5126A0BC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BF0F74-623B-4A75-98CE-5CD86C423D45}" type="datetimeFigureOut">
              <a:rPr lang="hr-HR" smtClean="0"/>
              <a:pPr/>
              <a:t>28.1.2015.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5FACB-A6C0-4266-A239-2CE5126A0BC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BF0F74-623B-4A75-98CE-5CD86C423D45}" type="datetimeFigureOut">
              <a:rPr lang="hr-HR" smtClean="0"/>
              <a:pPr/>
              <a:t>28.1.2015.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5FACB-A6C0-4266-A239-2CE5126A0BC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EBF0F74-623B-4A75-98CE-5CD86C423D45}" type="datetimeFigureOut">
              <a:rPr lang="hr-HR" smtClean="0"/>
              <a:pPr/>
              <a:t>28.1.2015.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5FACB-A6C0-4266-A239-2CE5126A0BC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BF0F74-623B-4A75-98CE-5CD86C423D45}" type="datetimeFigureOut">
              <a:rPr lang="hr-HR" smtClean="0"/>
              <a:pPr/>
              <a:t>28.1.2015.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5FACB-A6C0-4266-A239-2CE5126A0BC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BF0F74-623B-4A75-98CE-5CD86C423D45}" type="datetimeFigureOut">
              <a:rPr lang="hr-HR" smtClean="0"/>
              <a:pPr/>
              <a:t>28.1.2015.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5FACB-A6C0-4266-A239-2CE5126A0BC7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slik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Rezervirano mjesto naslova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1" name="Rezervirano mjesto teksta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7" name="Rezervirano mjesto datum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EBF0F74-623B-4A75-98CE-5CD86C423D45}" type="datetimeFigureOut">
              <a:rPr lang="hr-HR" smtClean="0"/>
              <a:pPr/>
              <a:t>28.1.2015.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AD5FACB-A6C0-4266-A239-2CE5126A0BC7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sz="5400" dirty="0" smtClean="0"/>
              <a:t>TROKUT </a:t>
            </a:r>
            <a:br>
              <a:rPr lang="hr-HR" sz="5400" dirty="0" smtClean="0"/>
            </a:br>
            <a:r>
              <a:rPr lang="hr-HR" sz="5400" dirty="0" smtClean="0"/>
              <a:t>VRSTE TROKUTA</a:t>
            </a:r>
            <a:endParaRPr lang="hr-HR" sz="54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TROKUT U UMJETNOSTI</a:t>
            </a:r>
            <a:endParaRPr lang="hr-HR" dirty="0"/>
          </a:p>
        </p:txBody>
      </p:sp>
      <p:pic>
        <p:nvPicPr>
          <p:cNvPr id="4" name="Rezervirano mjesto sadržaja 3" descr="imagesKTZVIRU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2132856"/>
            <a:ext cx="3093720" cy="3779520"/>
          </a:xfr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596336" y="320040"/>
            <a:ext cx="99864" cy="588680"/>
          </a:xfrm>
        </p:spPr>
        <p:txBody>
          <a:bodyPr/>
          <a:lstStyle/>
          <a:p>
            <a:endParaRPr lang="hr-HR" dirty="0"/>
          </a:p>
        </p:txBody>
      </p:sp>
      <p:pic>
        <p:nvPicPr>
          <p:cNvPr id="4" name="Rezervirano mjesto sadržaja 3" descr="untitle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052736"/>
            <a:ext cx="6048671" cy="4464496"/>
          </a:xfrm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4" name="Rezervirano mjesto sadržaja 3" descr="imagesFE3GDF3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9012" y="1700808"/>
            <a:ext cx="6257284" cy="4032448"/>
          </a:xfr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TROKUT U KULINARSTVU</a:t>
            </a:r>
            <a:br>
              <a:rPr lang="hr-HR" dirty="0" smtClean="0"/>
            </a:br>
            <a:r>
              <a:rPr lang="hr-HR" dirty="0" smtClean="0"/>
              <a:t>njam, njam</a:t>
            </a:r>
            <a:endParaRPr lang="hr-HR" dirty="0"/>
          </a:p>
        </p:txBody>
      </p:sp>
      <p:pic>
        <p:nvPicPr>
          <p:cNvPr id="4" name="Rezervirano mjesto sadržaja 3" descr="imagesFLC0CVT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772816"/>
            <a:ext cx="5328592" cy="3991300"/>
          </a:xfrm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 descr="imagesZ42626M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700808"/>
            <a:ext cx="6768752" cy="3888432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 descr="imagesF2N6PWB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2030836"/>
            <a:ext cx="4968552" cy="3702420"/>
          </a:xfrm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 descr="imagesNGMZ7J5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557081"/>
            <a:ext cx="5184576" cy="3704688"/>
          </a:xfr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TROKUT - PROMETNI ZNAKOVI</a:t>
            </a:r>
            <a:endParaRPr lang="hr-HR" dirty="0"/>
          </a:p>
        </p:txBody>
      </p:sp>
      <p:pic>
        <p:nvPicPr>
          <p:cNvPr id="4" name="Rezervirano mjesto sadržaja 3" descr="untitle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2132856"/>
            <a:ext cx="3816424" cy="3168352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8" name="Rezervirano mjesto sadržaja 7" descr="imagesCL4NGYX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2060848"/>
            <a:ext cx="5112568" cy="3600399"/>
          </a:xfrm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 </a:t>
            </a:r>
            <a:r>
              <a:rPr lang="hr-HR" dirty="0" smtClean="0"/>
              <a:t>         Bermudski trokut</a:t>
            </a:r>
            <a:br>
              <a:rPr lang="hr-HR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5364088" y="3501008"/>
            <a:ext cx="3429000" cy="1920240"/>
          </a:xfrm>
        </p:spPr>
        <p:txBody>
          <a:bodyPr/>
          <a:lstStyle/>
          <a:p>
            <a:r>
              <a:rPr lang="hr-HR" dirty="0" smtClean="0"/>
              <a:t>MALA ZNANSTVENA ZANIMLJIVOST</a:t>
            </a:r>
          </a:p>
          <a:p>
            <a:endParaRPr lang="hr-HR" dirty="0"/>
          </a:p>
          <a:p>
            <a:r>
              <a:rPr lang="hr-HR" dirty="0" smtClean="0"/>
              <a:t>TEORIJE:</a:t>
            </a:r>
          </a:p>
          <a:p>
            <a:pPr marL="342900" indent="-342900">
              <a:buAutoNum type="arabicPeriod"/>
            </a:pPr>
            <a:r>
              <a:rPr lang="hr-HR" dirty="0" smtClean="0"/>
              <a:t>MAGNETSKO POLJE</a:t>
            </a:r>
          </a:p>
          <a:p>
            <a:pPr marL="342900" indent="-342900">
              <a:buAutoNum type="arabicPeriod"/>
            </a:pPr>
            <a:r>
              <a:rPr lang="hr-HR" dirty="0" smtClean="0"/>
              <a:t>PRIRODNI SPREMNICI METANA</a:t>
            </a:r>
          </a:p>
          <a:p>
            <a:pPr marL="342900" indent="-342900">
              <a:buAutoNum type="arabicPeriod"/>
            </a:pPr>
            <a:endParaRPr lang="hr-HR" dirty="0"/>
          </a:p>
          <a:p>
            <a:r>
              <a:rPr lang="hr-HR" dirty="0" smtClean="0"/>
              <a:t>LUDE TEORIJE:</a:t>
            </a:r>
          </a:p>
          <a:p>
            <a:pPr marL="342900" indent="-342900">
              <a:buAutoNum type="arabicPeriod"/>
            </a:pPr>
            <a:r>
              <a:rPr lang="hr-HR" dirty="0" smtClean="0"/>
              <a:t>IZVANZEMALJCI</a:t>
            </a:r>
          </a:p>
          <a:p>
            <a:pPr marL="342900" indent="-342900">
              <a:buAutoNum type="arabicPeriod"/>
            </a:pPr>
            <a:r>
              <a:rPr lang="hr-HR" dirty="0" smtClean="0"/>
              <a:t>ATLANTIDA</a:t>
            </a:r>
          </a:p>
          <a:p>
            <a:pPr marL="342900" indent="-342900">
              <a:buAutoNum type="arabicPeriod"/>
            </a:pP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4" r="464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4086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TROKUT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hr-HR" sz="3200" b="1" dirty="0" smtClean="0">
                <a:latin typeface="+mj-lt"/>
              </a:rPr>
              <a:t>	TROKUT </a:t>
            </a:r>
          </a:p>
          <a:p>
            <a:pPr>
              <a:lnSpc>
                <a:spcPct val="150000"/>
              </a:lnSpc>
              <a:buNone/>
            </a:pPr>
            <a:r>
              <a:rPr lang="hr-HR" sz="3200" dirty="0" smtClean="0">
                <a:latin typeface="+mj-lt"/>
              </a:rPr>
              <a:t>	JE DIO RAVNINE OMEĐEN TRIMA DUŽINAMA,UKLJUČUJUĆI I SVE TOČKE TIH DUŽINA.</a:t>
            </a:r>
            <a:endParaRPr lang="hr-HR" sz="3200" dirty="0">
              <a:latin typeface="+mj-lt"/>
            </a:endParaRPr>
          </a:p>
        </p:txBody>
      </p:sp>
      <p:sp>
        <p:nvSpPr>
          <p:cNvPr id="4" name="Jednakokračni trokut 3"/>
          <p:cNvSpPr/>
          <p:nvPr/>
        </p:nvSpPr>
        <p:spPr>
          <a:xfrm>
            <a:off x="5148064" y="4293096"/>
            <a:ext cx="2016224" cy="18002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IZRADILI:</a:t>
            </a:r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4" name="Elipsasti oblačić 3"/>
          <p:cNvSpPr/>
          <p:nvPr/>
        </p:nvSpPr>
        <p:spPr>
          <a:xfrm>
            <a:off x="611560" y="2420888"/>
            <a:ext cx="5184576" cy="309634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BORNA COTIĆ I </a:t>
            </a:r>
          </a:p>
          <a:p>
            <a:pPr algn="ctr"/>
            <a:r>
              <a:rPr lang="hr-H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RAFAEL BUDROVIĆ</a:t>
            </a:r>
          </a:p>
          <a:p>
            <a:pPr algn="ctr"/>
            <a:r>
              <a:rPr lang="hr-H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6. B</a:t>
            </a:r>
            <a:endParaRPr lang="hr-HR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Vrste trokuta s obzirom na    DULJINU stranicA 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9416"/>
            <a:ext cx="7239000" cy="4846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628800"/>
            <a:ext cx="7054438" cy="17631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568" y="3645024"/>
            <a:ext cx="691276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Raznostranični trokut </a:t>
            </a:r>
            <a:r>
              <a:rPr lang="hr-HR" dirty="0" smtClean="0"/>
              <a:t>je trokut kojem su sve stranice različitih duljina. </a:t>
            </a:r>
          </a:p>
          <a:p>
            <a:endParaRPr lang="hr-HR" dirty="0" smtClean="0"/>
          </a:p>
          <a:p>
            <a:r>
              <a:rPr lang="hr-HR" b="1" dirty="0" smtClean="0"/>
              <a:t>Jednakokračni trokut </a:t>
            </a:r>
            <a:r>
              <a:rPr lang="hr-HR" dirty="0" smtClean="0"/>
              <a:t>kojem su barem dvije stranice jednakih duljina.</a:t>
            </a:r>
          </a:p>
          <a:p>
            <a:r>
              <a:rPr lang="hr-HR" dirty="0" smtClean="0"/>
              <a:t>Stranica a naziva se </a:t>
            </a:r>
            <a:r>
              <a:rPr lang="hr-HR" b="1" dirty="0" smtClean="0"/>
              <a:t>osnovica</a:t>
            </a:r>
            <a:r>
              <a:rPr lang="hr-HR" dirty="0" smtClean="0"/>
              <a:t>, a stranica b </a:t>
            </a:r>
            <a:r>
              <a:rPr lang="hr-HR" b="1" dirty="0" smtClean="0"/>
              <a:t>krak</a:t>
            </a:r>
            <a:r>
              <a:rPr lang="hr-HR" dirty="0" smtClean="0"/>
              <a:t>.</a:t>
            </a:r>
          </a:p>
          <a:p>
            <a:endParaRPr lang="hr-HR" dirty="0" smtClean="0"/>
          </a:p>
          <a:p>
            <a:r>
              <a:rPr lang="hr-HR" b="1" dirty="0" err="1" smtClean="0"/>
              <a:t>Jednakostranični</a:t>
            </a:r>
            <a:r>
              <a:rPr lang="hr-HR" b="1" dirty="0" smtClean="0"/>
              <a:t> trokut </a:t>
            </a:r>
            <a:r>
              <a:rPr lang="hr-HR" dirty="0" smtClean="0"/>
              <a:t>je trokut kojem su sve stranice jednakih duljina.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98470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Vrste trokuta s obzirom na VELIČINU kutovA</a:t>
            </a:r>
            <a:endParaRPr lang="hr-H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951" y="1836801"/>
            <a:ext cx="6956393" cy="15921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83568" y="3933056"/>
            <a:ext cx="70567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err="1" smtClean="0"/>
              <a:t>Šiljastokutni</a:t>
            </a:r>
            <a:r>
              <a:rPr lang="hr-HR" b="1" dirty="0" smtClean="0"/>
              <a:t> trokut </a:t>
            </a:r>
            <a:r>
              <a:rPr lang="hr-HR" dirty="0" smtClean="0"/>
              <a:t>je trokut kojem su svi kutovi šiljasti.</a:t>
            </a:r>
          </a:p>
          <a:p>
            <a:endParaRPr lang="hr-HR" dirty="0" smtClean="0"/>
          </a:p>
          <a:p>
            <a:r>
              <a:rPr lang="hr-HR" b="1" dirty="0" smtClean="0"/>
              <a:t>Pravokutni trokut </a:t>
            </a:r>
            <a:r>
              <a:rPr lang="hr-HR" dirty="0" smtClean="0"/>
              <a:t>je trokut koji ima jedan pravi kut.</a:t>
            </a:r>
          </a:p>
          <a:p>
            <a:r>
              <a:rPr lang="hr-HR" dirty="0" smtClean="0"/>
              <a:t>Stranice a i b nazivaju se </a:t>
            </a:r>
            <a:r>
              <a:rPr lang="hr-HR" b="1" dirty="0" smtClean="0"/>
              <a:t>katete</a:t>
            </a:r>
            <a:r>
              <a:rPr lang="hr-HR" dirty="0" smtClean="0"/>
              <a:t>, a stranica c </a:t>
            </a:r>
            <a:r>
              <a:rPr lang="hr-HR" b="1" dirty="0" smtClean="0"/>
              <a:t>hipotenuza</a:t>
            </a:r>
            <a:r>
              <a:rPr lang="hr-HR" dirty="0" smtClean="0"/>
              <a:t>.</a:t>
            </a:r>
          </a:p>
          <a:p>
            <a:endParaRPr lang="hr-HR" dirty="0" smtClean="0"/>
          </a:p>
          <a:p>
            <a:r>
              <a:rPr lang="hr-HR" b="1" dirty="0" err="1" smtClean="0"/>
              <a:t>Tupokutni</a:t>
            </a:r>
            <a:r>
              <a:rPr lang="hr-HR" b="1" dirty="0" smtClean="0"/>
              <a:t> trokut </a:t>
            </a:r>
            <a:r>
              <a:rPr lang="hr-HR" dirty="0" smtClean="0"/>
              <a:t>je trokut koji ima jedan tupi kut.</a:t>
            </a:r>
            <a:endParaRPr lang="hr-HR" dirty="0"/>
          </a:p>
        </p:txBody>
      </p:sp>
      <p:sp>
        <p:nvSpPr>
          <p:cNvPr id="5" name="TextBox 4"/>
          <p:cNvSpPr txBox="1"/>
          <p:nvPr/>
        </p:nvSpPr>
        <p:spPr>
          <a:xfrm>
            <a:off x="3059832" y="2060848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a                c</a:t>
            </a:r>
          </a:p>
          <a:p>
            <a:endParaRPr lang="hr-HR" dirty="0" smtClean="0"/>
          </a:p>
          <a:p>
            <a:r>
              <a:rPr lang="hr-HR" dirty="0" smtClean="0"/>
              <a:t>                  b</a:t>
            </a:r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OPSEG TROKUTA</a:t>
            </a:r>
            <a:br>
              <a:rPr lang="hr-HR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r-HR" sz="4000" dirty="0" smtClean="0"/>
              <a:t>o = a + b +c</a:t>
            </a:r>
            <a:endParaRPr lang="en-US" sz="4000" dirty="0"/>
          </a:p>
        </p:txBody>
      </p:sp>
      <p:pic>
        <p:nvPicPr>
          <p:cNvPr id="10" name="Picture Placeholder 9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92146">
            <a:off x="1331640" y="2276872"/>
            <a:ext cx="2667000" cy="1447800"/>
          </a:xfrm>
        </p:spPr>
      </p:pic>
    </p:spTree>
    <p:extLst>
      <p:ext uri="{BB962C8B-B14F-4D97-AF65-F5344CB8AC3E}">
        <p14:creationId xmlns:p14="http://schemas.microsoft.com/office/powerpoint/2010/main" val="393590097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TROKUT U GRAĐEVINARSTVU</a:t>
            </a:r>
            <a:endParaRPr lang="hr-HR" dirty="0"/>
          </a:p>
        </p:txBody>
      </p:sp>
      <p:pic>
        <p:nvPicPr>
          <p:cNvPr id="4" name="Rezervirano mjesto sadržaja 3" descr="images4HJBC5U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654967"/>
            <a:ext cx="4896544" cy="4918404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72390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700808"/>
            <a:ext cx="6155531" cy="4096226"/>
          </a:xfrm>
        </p:spPr>
      </p:pic>
    </p:spTree>
    <p:extLst>
      <p:ext uri="{BB962C8B-B14F-4D97-AF65-F5344CB8AC3E}">
        <p14:creationId xmlns:p14="http://schemas.microsoft.com/office/powerpoint/2010/main" val="3058221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imagesAJVNGH0Q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980728"/>
            <a:ext cx="4968552" cy="4342953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650480" y="332656"/>
            <a:ext cx="45719" cy="1130384"/>
          </a:xfrm>
        </p:spPr>
        <p:txBody>
          <a:bodyPr/>
          <a:lstStyle/>
          <a:p>
            <a:endParaRPr lang="hr-HR" dirty="0"/>
          </a:p>
        </p:txBody>
      </p:sp>
      <p:pic>
        <p:nvPicPr>
          <p:cNvPr id="4" name="Rezervirano mjesto sadržaja 3" descr="imagesCC9J0F4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1468983"/>
            <a:ext cx="5256584" cy="3760217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stv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ivnic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2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201</TotalTime>
  <Words>155</Words>
  <Application>Microsoft Office PowerPoint</Application>
  <PresentationFormat>On-screen Show (4:3)</PresentationFormat>
  <Paragraphs>42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Calibri</vt:lpstr>
      <vt:lpstr>Rockwell</vt:lpstr>
      <vt:lpstr>Wingdings</vt:lpstr>
      <vt:lpstr>Wingdings 2</vt:lpstr>
      <vt:lpstr>Bogatstvo</vt:lpstr>
      <vt:lpstr>TROKUT  VRSTE TROKUTA</vt:lpstr>
      <vt:lpstr>TROKUT</vt:lpstr>
      <vt:lpstr>Vrste trokuta s obzirom na    DULJINU stranicA </vt:lpstr>
      <vt:lpstr>Vrste trokuta s obzirom na VELIČINU kutovA</vt:lpstr>
      <vt:lpstr>OPSEG TROKUTA </vt:lpstr>
      <vt:lpstr>TROKUT U GRAĐEVINARSTVU</vt:lpstr>
      <vt:lpstr>PowerPoint Presentation</vt:lpstr>
      <vt:lpstr>PowerPoint Presentation</vt:lpstr>
      <vt:lpstr>PowerPoint Presentation</vt:lpstr>
      <vt:lpstr>    TROKUT U UMJETNOSTI</vt:lpstr>
      <vt:lpstr>PowerPoint Presentation</vt:lpstr>
      <vt:lpstr>PowerPoint Presentation</vt:lpstr>
      <vt:lpstr>TROKUT U KULINARSTVU njam, njam</vt:lpstr>
      <vt:lpstr>PowerPoint Presentation</vt:lpstr>
      <vt:lpstr>PowerPoint Presentation</vt:lpstr>
      <vt:lpstr>PowerPoint Presentation</vt:lpstr>
      <vt:lpstr>TROKUT - PROMETNI ZNAKOVI</vt:lpstr>
      <vt:lpstr>PowerPoint Presentation</vt:lpstr>
      <vt:lpstr>           Bermudski trokut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TROKUT-VRSTE TROKUTA</dc:title>
  <dc:creator>Cotić</dc:creator>
  <cp:lastModifiedBy>JADRANKA</cp:lastModifiedBy>
  <cp:revision>31</cp:revision>
  <dcterms:created xsi:type="dcterms:W3CDTF">2014-11-07T16:14:47Z</dcterms:created>
  <dcterms:modified xsi:type="dcterms:W3CDTF">2015-01-28T11:48:58Z</dcterms:modified>
</cp:coreProperties>
</file>