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42" d="100"/>
          <a:sy n="42" d="100"/>
        </p:scale>
        <p:origin x="13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F3052D-93E4-4A14-8D55-4C5A38F787CD}" type="datetimeFigureOut">
              <a:rPr lang="hr-HR" smtClean="0"/>
              <a:t>25.3.2015.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F7A88E-68F1-48AB-A1D7-236F690CD559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64704" y="0"/>
            <a:ext cx="7851648" cy="1828800"/>
          </a:xfrm>
        </p:spPr>
        <p:txBody>
          <a:bodyPr>
            <a:normAutofit/>
          </a:bodyPr>
          <a:lstStyle/>
          <a:p>
            <a:r>
              <a:rPr lang="hr-HR" dirty="0" smtClean="0"/>
              <a:t>BROJ PI </a:t>
            </a:r>
            <a:r>
              <a:rPr lang="hr-HR" b="1" dirty="0" smtClean="0"/>
              <a:t>π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12576" y="1844824"/>
            <a:ext cx="7854696" cy="1752600"/>
          </a:xfrm>
        </p:spPr>
        <p:txBody>
          <a:bodyPr/>
          <a:lstStyle/>
          <a:p>
            <a:r>
              <a:rPr lang="hr-HR" dirty="0" smtClean="0"/>
              <a:t>3,14159265358979323846264338327...</a:t>
            </a:r>
            <a:endParaRPr lang="hr-HR" dirty="0"/>
          </a:p>
        </p:txBody>
      </p:sp>
      <p:pic>
        <p:nvPicPr>
          <p:cNvPr id="4" name="Picture 3" descr="pi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492896"/>
            <a:ext cx="3460586" cy="3990436"/>
          </a:xfrm>
          <a:prstGeom prst="rect">
            <a:avLst/>
          </a:prstGeom>
        </p:spPr>
      </p:pic>
      <p:pic>
        <p:nvPicPr>
          <p:cNvPr id="5" name="Picture 4" descr="broj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3501008"/>
            <a:ext cx="1512168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/>
          <a:lstStyle/>
          <a:p>
            <a:r>
              <a:rPr lang="hr-HR" dirty="0" smtClean="0"/>
              <a:t>Tko je otkrio broj Pi?</a:t>
            </a:r>
            <a:endParaRPr lang="hr-HR" dirty="0"/>
          </a:p>
        </p:txBody>
      </p:sp>
      <p:pic>
        <p:nvPicPr>
          <p:cNvPr id="5" name="Picture 4" descr="300px-Pi-unrolled-72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916832"/>
            <a:ext cx="3159224" cy="10100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7" y="2060848"/>
            <a:ext cx="55446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•Oko 265. g otkrio ga je matematičar Liu Hui iz</a:t>
            </a:r>
          </a:p>
          <a:p>
            <a:r>
              <a:rPr lang="hr-HR" sz="2800" dirty="0" smtClean="0"/>
              <a:t>Kraljevstva Wei. Otkrio je jednostavan i točan algoritam za izračun broja pi do bilo koje razine točnosti. On je računao s mnogokutom od 3072 stranice i dobio rezultat pi=3,1416.</a:t>
            </a:r>
            <a:endParaRPr lang="hr-HR" sz="2800" dirty="0"/>
          </a:p>
        </p:txBody>
      </p:sp>
      <p:pic>
        <p:nvPicPr>
          <p:cNvPr id="7" name="Picture 6" descr="liugovanc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933056"/>
            <a:ext cx="1824940" cy="21671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5800" cy="1143000"/>
          </a:xfrm>
        </p:spPr>
        <p:txBody>
          <a:bodyPr/>
          <a:lstStyle/>
          <a:p>
            <a:r>
              <a:rPr lang="hr-HR" dirty="0" smtClean="0"/>
              <a:t>Zašto je broj Pi tako poseban?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772816"/>
            <a:ext cx="55081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 •Pi</a:t>
            </a:r>
            <a:r>
              <a:rPr lang="hr-HR" sz="2400" dirty="0" smtClean="0"/>
              <a:t> ili </a:t>
            </a:r>
            <a:r>
              <a:rPr lang="hr-HR" sz="2400" b="1" dirty="0" smtClean="0"/>
              <a:t>π</a:t>
            </a:r>
            <a:r>
              <a:rPr lang="hr-HR" sz="2400" dirty="0" smtClean="0"/>
              <a:t> je matematička konstanta, danas široko primjenjivana u matematici i fizici. Definira se kao odnos opsega i promjera kruga. Pi je također poznat i kao </a:t>
            </a:r>
            <a:r>
              <a:rPr lang="hr-HR" sz="2400" b="1" dirty="0" smtClean="0"/>
              <a:t>Arhimedova konstanta</a:t>
            </a:r>
            <a:r>
              <a:rPr lang="hr-HR" sz="2400" dirty="0" smtClean="0"/>
              <a:t> (ne treba ga miješati s Arhimedovim brojem) ili </a:t>
            </a:r>
            <a:r>
              <a:rPr lang="hr-HR" sz="2400" b="1" dirty="0" smtClean="0"/>
              <a:t>Ludolfov broj</a:t>
            </a:r>
            <a:r>
              <a:rPr lang="hr-HR" sz="2400" dirty="0" smtClean="0"/>
              <a:t>. U praksi se bilježi malim grčkim slovom π a u hrvatskom jezikuje pravilno pisati i pi</a:t>
            </a:r>
            <a:r>
              <a:rPr lang="hr-HR" dirty="0" smtClean="0"/>
              <a:t>.○</a:t>
            </a:r>
            <a:endParaRPr lang="hr-HR" dirty="0"/>
          </a:p>
        </p:txBody>
      </p:sp>
      <p:pic>
        <p:nvPicPr>
          <p:cNvPr id="5" name="Picture 4" descr="piiiiii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2492896"/>
            <a:ext cx="2834353" cy="21339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 je otkriven,Albert je rođen...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420888"/>
            <a:ext cx="6866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Albert Einstein(poznati fizičar,matematičar) je rođen na obljetincu </a:t>
            </a:r>
          </a:p>
          <a:p>
            <a:r>
              <a:rPr lang="hr-HR" dirty="0"/>
              <a:t>b</a:t>
            </a:r>
            <a:r>
              <a:rPr lang="hr-HR" dirty="0" smtClean="0"/>
              <a:t>roja Pi.  Albert je rođen 14.03. 1879.g ,a obljetnica broja Pi je 14.03.</a:t>
            </a:r>
          </a:p>
          <a:p>
            <a:endParaRPr lang="hr-HR" dirty="0" smtClean="0"/>
          </a:p>
        </p:txBody>
      </p:sp>
      <p:pic>
        <p:nvPicPr>
          <p:cNvPr id="5" name="Picture 4" descr="1234567899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284984"/>
            <a:ext cx="2592288" cy="29801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548680"/>
            <a:ext cx="2602632" cy="1143000"/>
          </a:xfrm>
        </p:spPr>
        <p:txBody>
          <a:bodyPr/>
          <a:lstStyle/>
          <a:p>
            <a:r>
              <a:rPr lang="hr-HR" dirty="0" smtClean="0"/>
              <a:t>Definicija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2348880"/>
            <a:ext cx="568713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Broj π se definira kao omjer opsega i promjera kružnice.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Primijetite da omjer </a:t>
            </a:r>
            <a:r>
              <a:rPr lang="hr-HR" i="1" baseline="30000" dirty="0" smtClean="0"/>
              <a:t>O</a:t>
            </a:r>
            <a:r>
              <a:rPr lang="hr-HR" dirty="0" smtClean="0"/>
              <a:t>/</a:t>
            </a:r>
            <a:r>
              <a:rPr lang="hr-HR" i="1" baseline="-25000" dirty="0" smtClean="0"/>
              <a:t>d</a:t>
            </a:r>
            <a:r>
              <a:rPr lang="hr-HR" dirty="0" smtClean="0"/>
              <a:t> ne ovisi o veličini kruga.</a:t>
            </a:r>
          </a:p>
          <a:p>
            <a:r>
              <a:rPr lang="hr-HR" dirty="0" smtClean="0"/>
              <a:t>Druga pak definicija proizlazi iz površine kruga. </a:t>
            </a:r>
          </a:p>
          <a:p>
            <a:r>
              <a:rPr lang="hr-HR" dirty="0" smtClean="0"/>
              <a:t>Pi je omjer površine kruga i kvadrata radijusa:</a:t>
            </a:r>
          </a:p>
        </p:txBody>
      </p:sp>
      <p:pic>
        <p:nvPicPr>
          <p:cNvPr id="8" name="Picture 7" descr="pipipi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852936"/>
            <a:ext cx="1440160" cy="984109"/>
          </a:xfrm>
          <a:prstGeom prst="rect">
            <a:avLst/>
          </a:prstGeom>
        </p:spPr>
      </p:pic>
      <p:pic>
        <p:nvPicPr>
          <p:cNvPr id="9" name="Picture 8" descr="ipipi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5301208"/>
            <a:ext cx="1460610" cy="1032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05800" cy="1143000"/>
          </a:xfrm>
        </p:spPr>
        <p:txBody>
          <a:bodyPr/>
          <a:lstStyle/>
          <a:p>
            <a:r>
              <a:rPr lang="hr-HR" dirty="0" smtClean="0"/>
              <a:t>Računanje broja Pi</a:t>
            </a:r>
            <a:endParaRPr lang="hr-H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556792"/>
            <a:ext cx="874846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π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se može empirički procijeniti crtanjem velikog kruga, zatim mjerenjem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njegovog promjera i opsega te dijeljenjem opsega promjerom. Drugo geometrijski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zasnovano približenje po Arhimedu, računanje opsega, </a:t>
            </a:r>
            <a:r>
              <a:rPr kumimoji="0" lang="sr-Latn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  <a:r>
              <a:rPr kumimoji="0" lang="sr-Latn-CS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pravilnog mnogokuta sa </a:t>
            </a:r>
            <a:r>
              <a:rPr kumimoji="0" lang="sr-Latn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stranica upisanih u kružnicu promjera </a:t>
            </a:r>
            <a:r>
              <a:rPr kumimoji="0" lang="sr-Latn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Tako se dobije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dirty="0"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   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Postoje i čisto numeričke metode za računanje π. No, u većini slučajeva one su teško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razumljive bez prethodnog razumijevanja trigonometrije i infinitezimalnog računa.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Jedna, relativno jednostavna, jest metoda pomoću nizova koju su otkrili Gottfried Leibniz 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James Gregory: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                                         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Navedeni niz je lagan za izračun, no nije odmah uočljivo da je rezultat π. Štoviše, ovaj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niz konvergira tako sporo da je nužno preko 300 članova kako bi se dobile točne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 decimale.</a:t>
            </a:r>
          </a:p>
        </p:txBody>
      </p:sp>
      <p:pic>
        <p:nvPicPr>
          <p:cNvPr id="1026" name="Picture 2" descr="\pi = \lim_{n \to \infty}\frac{P_{n}}{d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38486"/>
            <a:ext cx="1296144" cy="520999"/>
          </a:xfrm>
          <a:prstGeom prst="rect">
            <a:avLst/>
          </a:prstGeom>
          <a:noFill/>
        </p:spPr>
      </p:pic>
      <p:pic>
        <p:nvPicPr>
          <p:cNvPr id="1027" name="Picture 3" descr="\pi = \frac{4}{1}-\frac{4}{3}+\frac{4}{5}-\frac{4}{7}+\frac{4}{9}-\frac{4}{11}\cdots\!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653136"/>
            <a:ext cx="3588245" cy="544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7772400" cy="1362456"/>
          </a:xfrm>
        </p:spPr>
        <p:txBody>
          <a:bodyPr/>
          <a:lstStyle/>
          <a:p>
            <a:r>
              <a:rPr lang="hr-HR" dirty="0" smtClean="0"/>
              <a:t>IZRADILE: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784" y="2564904"/>
            <a:ext cx="3384376" cy="1509712"/>
          </a:xfrm>
        </p:spPr>
        <p:txBody>
          <a:bodyPr>
            <a:noAutofit/>
          </a:bodyPr>
          <a:lstStyle/>
          <a:p>
            <a:r>
              <a:rPr lang="hr-HR" sz="3200" dirty="0" smtClean="0"/>
              <a:t>Bruna Jurasović</a:t>
            </a:r>
          </a:p>
          <a:p>
            <a:r>
              <a:rPr lang="hr-HR" sz="3200" dirty="0" smtClean="0"/>
              <a:t>Lucija Beretin</a:t>
            </a:r>
          </a:p>
          <a:p>
            <a:r>
              <a:rPr lang="hr-HR" sz="3200" dirty="0" smtClean="0"/>
              <a:t>Kristina Bekavac</a:t>
            </a:r>
            <a:endParaRPr lang="hr-H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255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Flow</vt:lpstr>
      <vt:lpstr>BROJ PI π</vt:lpstr>
      <vt:lpstr>Tko je otkrio broj Pi?</vt:lpstr>
      <vt:lpstr>Zašto je broj Pi tako poseban?</vt:lpstr>
      <vt:lpstr>Pi je otkriven,Albert je rođen...</vt:lpstr>
      <vt:lpstr>Definicija</vt:lpstr>
      <vt:lpstr>Računanje broja Pi</vt:lpstr>
      <vt:lpstr>IZRADILE: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 PI π</dc:title>
  <dc:creator>Beretin Ivana</dc:creator>
  <cp:lastModifiedBy>JADRANKA</cp:lastModifiedBy>
  <cp:revision>1</cp:revision>
  <dcterms:created xsi:type="dcterms:W3CDTF">2015-03-10T15:14:18Z</dcterms:created>
  <dcterms:modified xsi:type="dcterms:W3CDTF">2015-03-25T17:42:57Z</dcterms:modified>
</cp:coreProperties>
</file>