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3/30/2021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4.jpeg"/><Relationship Id="rId7" Type="http://schemas.openxmlformats.org/officeDocument/2006/relationships/image" Target="../media/image17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9.jpeg"/><Relationship Id="rId4" Type="http://schemas.openxmlformats.org/officeDocument/2006/relationships/image" Target="../media/image15.jpeg"/><Relationship Id="rId9" Type="http://schemas.openxmlformats.org/officeDocument/2006/relationships/image" Target="../media/image19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FF12-2F95-4931-9164-DFEA144405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Energetski napitci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149B9-19EF-4268-99CB-AC5C27A988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By Ante Markanović</a:t>
            </a:r>
          </a:p>
        </p:txBody>
      </p:sp>
    </p:spTree>
    <p:extLst>
      <p:ext uri="{BB962C8B-B14F-4D97-AF65-F5344CB8AC3E}">
        <p14:creationId xmlns:p14="http://schemas.microsoft.com/office/powerpoint/2010/main" val="2805525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973C04-E738-4079-BF95-3A637E13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zapravo energetsko piće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2AC37D-3393-4201-BC54-DA59EB1FB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006" y="1878127"/>
            <a:ext cx="6572523" cy="4050792"/>
          </a:xfrm>
        </p:spPr>
        <p:txBody>
          <a:bodyPr>
            <a:normAutofit/>
          </a:bodyPr>
          <a:lstStyle/>
          <a:p>
            <a:r>
              <a:rPr lang="hr-HR" sz="4000" dirty="0"/>
              <a:t>Izraz energetsko piće odnosi se na pića koja sadrže kofein i neke druge sastojke kao što su taurin, guarane i B vitamine u svrhu pružanja dodatne energije.</a:t>
            </a:r>
          </a:p>
        </p:txBody>
      </p:sp>
      <p:pic>
        <p:nvPicPr>
          <p:cNvPr id="1026" name="Picture 2" descr="Njemačka udruga pedijatara: Energetski napitci ne potiču produktivnost">
            <a:extLst>
              <a:ext uri="{FF2B5EF4-FFF2-40B4-BE49-F238E27FC236}">
                <a16:creationId xmlns:a16="http://schemas.microsoft.com/office/drawing/2014/main" id="{4AB10573-B80D-4CB7-80D2-7DF0EF88A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648" y="2093976"/>
            <a:ext cx="4387442" cy="3834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nergetska Pića | Red Bull | Web Shop Akcija — Bazzar.hr">
            <a:extLst>
              <a:ext uri="{FF2B5EF4-FFF2-40B4-BE49-F238E27FC236}">
                <a16:creationId xmlns:a16="http://schemas.microsoft.com/office/drawing/2014/main" id="{B721AE83-45C4-4102-8D03-8625C54E1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39704">
            <a:off x="9964548" y="304831"/>
            <a:ext cx="1477336" cy="147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36704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FAB2A-1FF8-4721-AACF-4D78BEC2F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Zašto su energetska pića *privlačna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2A9193-4206-49BE-80E4-06D6759771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787" y="2093976"/>
            <a:ext cx="4288315" cy="5214691"/>
          </a:xfrm>
        </p:spPr>
        <p:txBody>
          <a:bodyPr>
            <a:normAutofit/>
          </a:bodyPr>
          <a:lstStyle/>
          <a:p>
            <a:r>
              <a:rPr lang="hr-HR" dirty="0"/>
              <a:t>Proizvođači tvrde da njihovi proizvodi mogu:  </a:t>
            </a:r>
          </a:p>
          <a:p>
            <a:r>
              <a:rPr lang="hr-HR" dirty="0"/>
              <a:t>-povećati tjelesnu izdržljivost</a:t>
            </a:r>
          </a:p>
          <a:p>
            <a:r>
              <a:rPr lang="hr-HR" dirty="0"/>
              <a:t>-mentalnu</a:t>
            </a:r>
          </a:p>
          <a:p>
            <a:r>
              <a:rPr lang="hr-HR" dirty="0"/>
              <a:t> -budnost </a:t>
            </a:r>
          </a:p>
          <a:p>
            <a:r>
              <a:rPr lang="hr-HR" dirty="0"/>
              <a:t> -koncentraciju  brzinu reakcije</a:t>
            </a:r>
          </a:p>
          <a:p>
            <a:r>
              <a:rPr lang="hr-HR" dirty="0"/>
              <a:t>  -stimulirati metabolizam</a:t>
            </a:r>
          </a:p>
          <a:p>
            <a:r>
              <a:rPr lang="hr-HR" dirty="0"/>
              <a:t>Najčešće ih konzumiraju:  učenici  mladi  studenti  sportaši  radoholičari.</a:t>
            </a:r>
          </a:p>
        </p:txBody>
      </p:sp>
      <p:pic>
        <p:nvPicPr>
          <p:cNvPr id="2050" name="Picture 2" descr="Energetska pića - HoReCa web trgovina">
            <a:extLst>
              <a:ext uri="{FF2B5EF4-FFF2-40B4-BE49-F238E27FC236}">
                <a16:creationId xmlns:a16="http://schemas.microsoft.com/office/drawing/2014/main" id="{F5AD81AC-CB5F-4BD1-B0E6-E66309ED4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39493">
            <a:off x="5322136" y="2332863"/>
            <a:ext cx="2192275" cy="219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nergetska Pića - Posts | Facebook">
            <a:extLst>
              <a:ext uri="{FF2B5EF4-FFF2-40B4-BE49-F238E27FC236}">
                <a16:creationId xmlns:a16="http://schemas.microsoft.com/office/drawing/2014/main" id="{67630D17-6C4B-4D3B-98EE-1C1ED88E58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2379" y="2228896"/>
            <a:ext cx="1666875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Energetska Pića | Red Bull | Web Shop Akcija — Bazzar.hr">
            <a:extLst>
              <a:ext uri="{FF2B5EF4-FFF2-40B4-BE49-F238E27FC236}">
                <a16:creationId xmlns:a16="http://schemas.microsoft.com/office/drawing/2014/main" id="{0085C666-BE34-4EFC-81B2-5F4092F98D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29018">
            <a:off x="6711761" y="4053150"/>
            <a:ext cx="21240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42635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EF944-9610-4B2D-9794-362A3A3F3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Sastojci: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C5EA32-FE45-41D6-8E21-B194AE0A3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taurin - ginseng – glukuronolakton – efedrin  šečeri – kofein – sol – masti – vitamin B – guarane </a:t>
            </a:r>
          </a:p>
        </p:txBody>
      </p:sp>
      <p:pic>
        <p:nvPicPr>
          <p:cNvPr id="3074" name="Picture 2" descr="Litvanci zabranili prodaju energetskih pića djeci i adolescentima">
            <a:extLst>
              <a:ext uri="{FF2B5EF4-FFF2-40B4-BE49-F238E27FC236}">
                <a16:creationId xmlns:a16="http://schemas.microsoft.com/office/drawing/2014/main" id="{40584E4F-8FD7-497D-870C-E9DA610D34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249" y="3939156"/>
            <a:ext cx="257175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nergetska pića - Kategorije - Konzum">
            <a:extLst>
              <a:ext uri="{FF2B5EF4-FFF2-40B4-BE49-F238E27FC236}">
                <a16:creationId xmlns:a16="http://schemas.microsoft.com/office/drawing/2014/main" id="{AEE50848-BB12-4B8F-A5D7-9ED1A3045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921" y="4515993"/>
            <a:ext cx="18573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Energetska Pića | Red Bull | Web Shop Akcija — Bazzar.hr">
            <a:extLst>
              <a:ext uri="{FF2B5EF4-FFF2-40B4-BE49-F238E27FC236}">
                <a16:creationId xmlns:a16="http://schemas.microsoft.com/office/drawing/2014/main" id="{6FAB196E-ED28-4800-9B05-6A120CD7E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5252">
            <a:off x="8183286" y="369369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3913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AE65F-6F1A-4B61-BC3A-491B0CF5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Vrste</a:t>
            </a:r>
            <a:r>
              <a:rPr lang="hr-HR" sz="2400" dirty="0"/>
              <a:t>(’najpopularnijih’) </a:t>
            </a:r>
            <a:r>
              <a:rPr lang="hr-HR" dirty="0"/>
              <a:t>energetskih pića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83514-CD48-40C5-8C75-5E8722BB0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HELL</a:t>
            </a:r>
          </a:p>
          <a:p>
            <a:r>
              <a:rPr lang="hr-HR" dirty="0"/>
              <a:t>RED BULL</a:t>
            </a:r>
          </a:p>
          <a:p>
            <a:r>
              <a:rPr lang="hr-HR" dirty="0"/>
              <a:t>BURN </a:t>
            </a:r>
          </a:p>
          <a:p>
            <a:r>
              <a:rPr lang="hr-HR" dirty="0"/>
              <a:t>MONSTER</a:t>
            </a:r>
          </a:p>
          <a:p>
            <a:r>
              <a:rPr lang="hr-HR" dirty="0"/>
              <a:t>BOOSTER</a:t>
            </a:r>
          </a:p>
          <a:p>
            <a:r>
              <a:rPr lang="hr-HR" dirty="0"/>
              <a:t>GUARANA</a:t>
            </a:r>
          </a:p>
          <a:p>
            <a:r>
              <a:rPr lang="hr-HR" dirty="0"/>
              <a:t>MATRIX</a:t>
            </a:r>
          </a:p>
          <a:p>
            <a:r>
              <a:rPr lang="hr-HR" dirty="0"/>
              <a:t>ROCKSTAR</a:t>
            </a:r>
          </a:p>
          <a:p>
            <a:r>
              <a:rPr lang="hr-HR" dirty="0"/>
              <a:t>REAL MIX</a:t>
            </a:r>
          </a:p>
        </p:txBody>
      </p:sp>
      <p:pic>
        <p:nvPicPr>
          <p:cNvPr id="4098" name="Picture 2" descr="Energetska Pića | Red Bull | Web Shop Akcija — Bazzar.hr">
            <a:extLst>
              <a:ext uri="{FF2B5EF4-FFF2-40B4-BE49-F238E27FC236}">
                <a16:creationId xmlns:a16="http://schemas.microsoft.com/office/drawing/2014/main" id="{7CE83A31-FFF3-4232-ADDB-07EBE1A8D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1366">
            <a:off x="3862956" y="1671332"/>
            <a:ext cx="1757668" cy="1757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nergetska pića - HoReCa web trgovina">
            <a:extLst>
              <a:ext uri="{FF2B5EF4-FFF2-40B4-BE49-F238E27FC236}">
                <a16:creationId xmlns:a16="http://schemas.microsoft.com/office/drawing/2014/main" id="{D4A55854-D1D5-4B41-A504-363DC2C99D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7496">
            <a:off x="8985985" y="1773427"/>
            <a:ext cx="2643379" cy="2643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Energetska pića - IDEA">
            <a:extLst>
              <a:ext uri="{FF2B5EF4-FFF2-40B4-BE49-F238E27FC236}">
                <a16:creationId xmlns:a16="http://schemas.microsoft.com/office/drawing/2014/main" id="{6DBBB196-CED4-45E0-8AAF-90694D0ED6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281" y="1711966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Energetska Pića | Red Bull | Web Shop Akcija — Bazzar.hr">
            <a:extLst>
              <a:ext uri="{FF2B5EF4-FFF2-40B4-BE49-F238E27FC236}">
                <a16:creationId xmlns:a16="http://schemas.microsoft.com/office/drawing/2014/main" id="{FAC902F1-A414-43D3-8A41-C03736E06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59564">
            <a:off x="3423277" y="4048125"/>
            <a:ext cx="2124075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Booster Energy Drink | Mihalkovo LPC">
            <a:extLst>
              <a:ext uri="{FF2B5EF4-FFF2-40B4-BE49-F238E27FC236}">
                <a16:creationId xmlns:a16="http://schemas.microsoft.com/office/drawing/2014/main" id="{080835A4-4B13-4FF9-9FF7-8998641FF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831">
            <a:off x="5413698" y="3845080"/>
            <a:ext cx="1981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Burn Original Energetski napitak 0,25 l - Konzum">
            <a:extLst>
              <a:ext uri="{FF2B5EF4-FFF2-40B4-BE49-F238E27FC236}">
                <a16:creationId xmlns:a16="http://schemas.microsoft.com/office/drawing/2014/main" id="{F14A0123-F413-461F-BCEE-98FB54105B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42682">
            <a:off x="7326737" y="3679499"/>
            <a:ext cx="181927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RealMix Premium Energy Drink 250ml | GRESAM Handels GmbH">
            <a:extLst>
              <a:ext uri="{FF2B5EF4-FFF2-40B4-BE49-F238E27FC236}">
                <a16:creationId xmlns:a16="http://schemas.microsoft.com/office/drawing/2014/main" id="{43A757F0-DA4D-4130-96E5-E92BFD9FA5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0742">
            <a:off x="7341024" y="1587180"/>
            <a:ext cx="1790700" cy="179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Energetski napitak Rockstar Izvorni 250ml">
            <a:extLst>
              <a:ext uri="{FF2B5EF4-FFF2-40B4-BE49-F238E27FC236}">
                <a16:creationId xmlns:a16="http://schemas.microsoft.com/office/drawing/2014/main" id="{75D116B5-1167-49EC-90D3-E24FC7F488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016" y="4512797"/>
            <a:ext cx="1590675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3986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DD23A-E7E2-410C-BE18-7C3C4C6F4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 kratko kako energetko piće utjeće na probavu(izlucivanje)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EB668-9FDB-4369-9AE0-29D9BA1082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dirty="0"/>
              <a:t>Zapravo je vrlo jednostavno, kofein ima največu ulogu u ostečenjima probavnog sustava kod energetskih pića. Kofein je diuretik – potiče izlučivanje tekućine iz organizma zbog čega može dovesti do dehidracije osobito za vrijeme fizičkog napora.</a:t>
            </a:r>
          </a:p>
        </p:txBody>
      </p:sp>
    </p:spTree>
    <p:extLst>
      <p:ext uri="{BB962C8B-B14F-4D97-AF65-F5344CB8AC3E}">
        <p14:creationId xmlns:p14="http://schemas.microsoft.com/office/powerpoint/2010/main" val="23357267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0791D-7FA0-4C34-86BD-AA5CC5BF5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774827"/>
            <a:ext cx="10058400" cy="1609344"/>
          </a:xfrm>
        </p:spPr>
        <p:txBody>
          <a:bodyPr>
            <a:normAutofit fontScale="90000"/>
          </a:bodyPr>
          <a:lstStyle/>
          <a:p>
            <a:pPr algn="r"/>
            <a:r>
              <a:rPr lang="hr-HR" sz="12800" dirty="0"/>
              <a:t>Hvala na pažnji </a:t>
            </a:r>
            <a:br>
              <a:rPr lang="hr-HR" dirty="0"/>
            </a:br>
            <a:br>
              <a:rPr lang="hr-HR" dirty="0"/>
            </a:br>
            <a:r>
              <a:rPr lang="hr-HR" sz="4000" dirty="0"/>
              <a:t>pouka je da nas proizvođači lažu ali idalje se smije piti ako znamo mjeru.</a:t>
            </a:r>
            <a:br>
              <a:rPr lang="hr-HR" dirty="0"/>
            </a:br>
            <a:br>
              <a:rPr lang="hr-HR" dirty="0"/>
            </a:br>
            <a:r>
              <a:rPr lang="hr-HR" sz="7300" dirty="0">
                <a:latin typeface="Baskerville Old Face" panose="02020602080505020303" pitchFamily="18" charset="0"/>
              </a:rPr>
              <a:t>ANTE</a:t>
            </a:r>
            <a:br>
              <a:rPr lang="hr-HR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1316984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43</TotalTime>
  <Words>191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Baskerville Old Face</vt:lpstr>
      <vt:lpstr>Rockwell</vt:lpstr>
      <vt:lpstr>Rockwell Condensed</vt:lpstr>
      <vt:lpstr>Wingdings</vt:lpstr>
      <vt:lpstr>Wood Type</vt:lpstr>
      <vt:lpstr>Energetski napitci</vt:lpstr>
      <vt:lpstr>Što je zapravo energetsko piće</vt:lpstr>
      <vt:lpstr>Zašto su energetska pića *privlačna</vt:lpstr>
      <vt:lpstr>Sastojci:</vt:lpstr>
      <vt:lpstr>Vrste(’najpopularnijih’) energetskih pića</vt:lpstr>
      <vt:lpstr>U kratko kako energetko piće utjeće na probavu(izlucivanje)</vt:lpstr>
      <vt:lpstr>Hvala na pažnji   pouka je da nas proizvođači lažu ali idalje se smije piti ako znamo mjeru.  ANTE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Energetski napitci</dc:title>
  <dc:creator>MARKANOVIC</dc:creator>
  <cp:lastModifiedBy>MARKANOVIC</cp:lastModifiedBy>
  <cp:revision>5</cp:revision>
  <dcterms:created xsi:type="dcterms:W3CDTF">2021-03-30T15:35:58Z</dcterms:created>
  <dcterms:modified xsi:type="dcterms:W3CDTF">2021-03-30T16:19:33Z</dcterms:modified>
</cp:coreProperties>
</file>