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C0066"/>
                </a:solidFill>
              </a:defRPr>
            </a:lvl1pPr>
            <a:extLst/>
          </a:lstStyle>
          <a:p>
            <a:fld id="{92787FF8-A6E1-4353-83F4-30F0728AB336}" type="datetimeFigureOut">
              <a:rPr lang="hr-HR" smtClean="0"/>
              <a:t>28.5.2014.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C0066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E6F228-4B4E-4454-98CE-396B4F89E97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787FF8-A6E1-4353-83F4-30F0728AB336}" type="datetimeFigureOut">
              <a:rPr lang="hr-HR" smtClean="0"/>
              <a:t>28.5.2014.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6F228-4B4E-4454-98CE-396B4F89E97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980728"/>
            <a:ext cx="1777470" cy="4886673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324600" cy="48146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787FF8-A6E1-4353-83F4-30F0728AB336}" type="datetimeFigureOut">
              <a:rPr lang="hr-HR" smtClean="0"/>
              <a:t>28.5.2014.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6F228-4B4E-4454-98CE-396B4F89E97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787FF8-A6E1-4353-83F4-30F0728AB336}" type="datetimeFigureOut">
              <a:rPr lang="hr-HR" smtClean="0"/>
              <a:t>28.5.2014.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6F228-4B4E-4454-98CE-396B4F89E978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787FF8-A6E1-4353-83F4-30F0728AB336}" type="datetimeFigureOut">
              <a:rPr lang="hr-HR" smtClean="0"/>
              <a:t>28.5.2014.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6F228-4B4E-4454-98CE-396B4F89E978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874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874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787FF8-A6E1-4353-83F4-30F0728AB336}" type="datetimeFigureOut">
              <a:rPr lang="hr-HR" smtClean="0"/>
              <a:t>28.5.2014.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6F228-4B4E-4454-98CE-396B4F89E978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276872"/>
            <a:ext cx="4040188" cy="310918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276872"/>
            <a:ext cx="4041775" cy="310918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787FF8-A6E1-4353-83F4-30F0728AB336}" type="datetimeFigureOut">
              <a:rPr lang="hr-HR" smtClean="0"/>
              <a:t>28.5.2014.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6F228-4B4E-4454-98CE-396B4F89E97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787FF8-A6E1-4353-83F4-30F0728AB336}" type="datetimeFigureOut">
              <a:rPr lang="hr-HR" smtClean="0"/>
              <a:t>28.5.2014.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6F228-4B4E-4454-98CE-396B4F89E978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787FF8-A6E1-4353-83F4-30F0728AB336}" type="datetimeFigureOut">
              <a:rPr lang="hr-HR" smtClean="0"/>
              <a:t>28.5.2014.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6F228-4B4E-4454-98CE-396B4F89E97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980728"/>
            <a:ext cx="7479792" cy="3865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2787FF8-A6E1-4353-83F4-30F0728AB336}" type="datetimeFigureOut">
              <a:rPr lang="hr-HR" smtClean="0"/>
              <a:t>28.5.2014.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6F228-4B4E-4454-98CE-396B4F89E97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908720"/>
            <a:ext cx="8686800" cy="367036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787FF8-A6E1-4353-83F4-30F0728AB336}" type="datetimeFigureOut">
              <a:rPr lang="hr-HR" smtClean="0"/>
              <a:t>28.5.2014.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E6F228-4B4E-4454-98CE-396B4F89E978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8229600" cy="3874435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dirty="0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dirty="0" smtClean="0"/>
              <a:t>Druga razina</a:t>
            </a:r>
          </a:p>
          <a:p>
            <a:pPr lvl="2" eaLnBrk="1" latinLnBrk="0" hangingPunct="1"/>
            <a:r>
              <a:rPr kumimoji="0" lang="hr-HR" dirty="0" smtClean="0"/>
              <a:t>Treća razina</a:t>
            </a:r>
          </a:p>
          <a:p>
            <a:pPr lvl="3" eaLnBrk="1" latinLnBrk="0" hangingPunct="1"/>
            <a:r>
              <a:rPr kumimoji="0" lang="hr-HR" dirty="0" smtClean="0"/>
              <a:t>Četvrta razina</a:t>
            </a:r>
          </a:p>
          <a:p>
            <a:pPr lvl="4" eaLnBrk="1" latinLnBrk="0" hangingPunct="1"/>
            <a:r>
              <a:rPr kumimoji="0" lang="hr-HR" dirty="0" smtClean="0"/>
              <a:t>Peta razina</a:t>
            </a:r>
            <a:endParaRPr kumimoji="0" lang="en-US" dirty="0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2787FF8-A6E1-4353-83F4-30F0728AB336}" type="datetimeFigureOut">
              <a:rPr lang="hr-HR" smtClean="0"/>
              <a:t>28.5.2014.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0E6F228-4B4E-4454-98CE-396B4F89E978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 bldLvl="2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just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just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just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just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just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Vrste datoteka, dokumenti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0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874435"/>
          </a:xfrm>
        </p:spPr>
        <p:txBody>
          <a:bodyPr/>
          <a:lstStyle/>
          <a:p>
            <a:r>
              <a:rPr lang="hr-HR" sz="2800" b="1" dirty="0" smtClean="0"/>
              <a:t>postupak je smanjivanja veličine </a:t>
            </a:r>
            <a:r>
              <a:rPr lang="hr-HR" sz="2800" dirty="0" smtClean="0"/>
              <a:t>datoteke ili mape</a:t>
            </a:r>
          </a:p>
          <a:p>
            <a:r>
              <a:rPr lang="hr-HR" sz="2800" dirty="0"/>
              <a:t>d</a:t>
            </a:r>
            <a:r>
              <a:rPr lang="hr-HR" sz="2800" dirty="0" smtClean="0"/>
              <a:t>anas datoteke i mape sažimamo, kako bismo ih lakše (brže) dijelili na mreži ili poslali putem elektroničke pošte</a:t>
            </a:r>
          </a:p>
          <a:p>
            <a:r>
              <a:rPr lang="hr-HR" sz="2800" b="1" dirty="0" smtClean="0"/>
              <a:t>izdvajanje</a:t>
            </a:r>
            <a:r>
              <a:rPr lang="hr-HR" sz="2800" dirty="0" smtClean="0"/>
              <a:t> datoteka i mapa je postupak obrnut od sažimanja – postupak vraćanje u originalnu veličinu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Sažimanje datoteka i mapa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653136"/>
            <a:ext cx="3986024" cy="904723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644008" y="5836622"/>
            <a:ext cx="384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Primjer sažimanja datoteke </a:t>
            </a:r>
            <a:r>
              <a:rPr lang="hr-HR" i="1" dirty="0" smtClean="0"/>
              <a:t>kućica.bmp</a:t>
            </a:r>
            <a:endParaRPr lang="hr-HR" i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1" y="4653136"/>
            <a:ext cx="1444246" cy="201622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07" y="4869160"/>
            <a:ext cx="2133439" cy="82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1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2174671"/>
            <a:ext cx="8229600" cy="4494689"/>
          </a:xfrm>
        </p:spPr>
        <p:txBody>
          <a:bodyPr>
            <a:normAutofit/>
          </a:bodyPr>
          <a:lstStyle/>
          <a:p>
            <a:r>
              <a:rPr lang="hr-HR" dirty="0" smtClean="0"/>
              <a:t>putem okvira za pretraživanje na izborniku Start</a:t>
            </a:r>
          </a:p>
          <a:p>
            <a:r>
              <a:rPr lang="hr-HR" dirty="0" smtClean="0"/>
              <a:t>putem okvira za pretraživanje u mapi ili biblioteci (moguće dodavanje filtra)</a:t>
            </a:r>
          </a:p>
          <a:p>
            <a:r>
              <a:rPr lang="hr-HR" dirty="0" smtClean="0"/>
              <a:t>pretraživanje izvan okvira određenih mapa</a:t>
            </a:r>
          </a:p>
          <a:p>
            <a:pPr lvl="1"/>
            <a:r>
              <a:rPr lang="hr-HR" dirty="0" smtClean="0"/>
              <a:t>biblioteke		</a:t>
            </a:r>
          </a:p>
          <a:p>
            <a:pPr lvl="1"/>
            <a:r>
              <a:rPr lang="hr-HR" dirty="0" smtClean="0"/>
              <a:t>osnovna grupa	</a:t>
            </a:r>
          </a:p>
          <a:p>
            <a:pPr lvl="1"/>
            <a:r>
              <a:rPr lang="hr-HR" dirty="0" smtClean="0"/>
              <a:t>računalo</a:t>
            </a:r>
          </a:p>
          <a:p>
            <a:pPr lvl="1"/>
            <a:r>
              <a:rPr lang="hr-HR" dirty="0" smtClean="0"/>
              <a:t>prilagođeno</a:t>
            </a:r>
          </a:p>
          <a:p>
            <a:pPr lvl="1"/>
            <a:r>
              <a:rPr lang="hr-HR" dirty="0" smtClean="0"/>
              <a:t>Internet</a:t>
            </a:r>
          </a:p>
          <a:p>
            <a:pPr lvl="1"/>
            <a:r>
              <a:rPr lang="hr-HR" dirty="0" smtClean="0"/>
              <a:t>sadržaj datoteke</a:t>
            </a:r>
          </a:p>
          <a:p>
            <a:pPr marL="457200" lvl="1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Kako pronaći datoteku ili mapu na računalu?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73160"/>
            <a:ext cx="2376059" cy="181551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4427984" y="5949280"/>
            <a:ext cx="3234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Pretraživanje putem okvira za </a:t>
            </a:r>
          </a:p>
          <a:p>
            <a:r>
              <a:rPr lang="hr-HR" dirty="0" smtClean="0"/>
              <a:t>pretraživanje u mapi ili biblioteci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6033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1" y="2060847"/>
            <a:ext cx="4906887" cy="2578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P</a:t>
            </a:r>
            <a:r>
              <a:rPr lang="hr-HR" dirty="0" smtClean="0"/>
              <a:t>okatkad se pri traženju datoteke nećemo moći sjetiti njezina naziva ili vrste u tom slučaju u okvir za pretraživanje možemo upisati zamjenski znak </a:t>
            </a:r>
            <a:r>
              <a:rPr lang="hr-HR" b="1" dirty="0" smtClean="0"/>
              <a:t>* </a:t>
            </a:r>
            <a:endParaRPr lang="hr-HR" b="1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Korištenje zamjenskog znaka *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577998"/>
            <a:ext cx="2592288" cy="400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21" y="4639102"/>
            <a:ext cx="5638800" cy="1945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24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b="1" dirty="0"/>
              <a:t>Programske datoteke </a:t>
            </a:r>
            <a:r>
              <a:rPr lang="hr-HR" dirty="0"/>
              <a:t> – pisane su kodom programskog jezika, služe </a:t>
            </a:r>
            <a:r>
              <a:rPr lang="hr-HR" dirty="0" err="1"/>
              <a:t>primjenskim</a:t>
            </a:r>
            <a:r>
              <a:rPr lang="hr-HR" dirty="0"/>
              <a:t> programima i operacijskom sustavu.</a:t>
            </a:r>
          </a:p>
          <a:p>
            <a:r>
              <a:rPr lang="hr-HR" b="1" dirty="0"/>
              <a:t>Znakovne datoteke </a:t>
            </a:r>
            <a:r>
              <a:rPr lang="hr-HR" dirty="0"/>
              <a:t> – sadrže tekst u kojem je svakom znaku dodijeljen kodni broj pretvoren u binarni oblik.</a:t>
            </a:r>
          </a:p>
          <a:p>
            <a:r>
              <a:rPr lang="hr-HR" b="1" dirty="0"/>
              <a:t>Datoteka dokumenata</a:t>
            </a:r>
            <a:r>
              <a:rPr lang="hr-HR" dirty="0"/>
              <a:t>  –  nastaju u nekom od </a:t>
            </a:r>
            <a:r>
              <a:rPr lang="hr-HR" dirty="0" err="1"/>
              <a:t>primjenskih</a:t>
            </a:r>
            <a:r>
              <a:rPr lang="hr-HR" dirty="0"/>
              <a:t> programa, spremanjem korisnikova rada na računalu. U njima se nalaze podaci koje možemo pregledavati otvarajući ih programom u kojem su nastale. 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Ključni pojmovi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990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2276872"/>
            <a:ext cx="8568952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dirty="0" smtClean="0"/>
              <a:t>1. Nabroji vrste datoteka.</a:t>
            </a:r>
          </a:p>
          <a:p>
            <a:pPr marL="0" indent="0">
              <a:buNone/>
            </a:pPr>
            <a:r>
              <a:rPr lang="hr-HR" sz="2200" dirty="0" smtClean="0"/>
              <a:t>2. Možemo li čitati programske datoteke?</a:t>
            </a:r>
          </a:p>
          <a:p>
            <a:pPr marL="0" indent="0">
              <a:buNone/>
            </a:pPr>
            <a:r>
              <a:rPr lang="hr-HR" sz="2200" smtClean="0"/>
              <a:t>3</a:t>
            </a:r>
            <a:r>
              <a:rPr lang="hr-HR" sz="2200" smtClean="0"/>
              <a:t>. U </a:t>
            </a:r>
            <a:r>
              <a:rPr lang="hr-HR" sz="2200" dirty="0" smtClean="0"/>
              <a:t>kojem programu možemo stvoriti znakovnu datoteku?</a:t>
            </a:r>
          </a:p>
          <a:p>
            <a:pPr marL="0" indent="0">
              <a:buNone/>
            </a:pPr>
            <a:r>
              <a:rPr lang="hr-HR" sz="2200" dirty="0" smtClean="0"/>
              <a:t>4. S kojom vrstom datoteka najviše radimo na računalu?</a:t>
            </a:r>
          </a:p>
          <a:p>
            <a:pPr marL="0" indent="0">
              <a:buNone/>
            </a:pPr>
            <a:r>
              <a:rPr lang="hr-HR" sz="2200" dirty="0" smtClean="0"/>
              <a:t>5. Pri kojem postupku Windowsi najčešće registriraju datotečni  nastavak?</a:t>
            </a:r>
          </a:p>
          <a:p>
            <a:pPr marL="0" indent="0">
              <a:buNone/>
            </a:pPr>
            <a:r>
              <a:rPr lang="hr-HR" sz="2200" dirty="0" smtClean="0"/>
              <a:t>6. Poznaješ li neke vrste slikovnih datoteka?</a:t>
            </a:r>
          </a:p>
          <a:p>
            <a:pPr marL="0" indent="0">
              <a:buNone/>
            </a:pPr>
            <a:r>
              <a:rPr lang="hr-HR" sz="2200" dirty="0" smtClean="0"/>
              <a:t>7. Kojoj vrsti datoteka pripada datotečni nastavak .</a:t>
            </a:r>
            <a:r>
              <a:rPr lang="hr-HR" sz="2200" dirty="0" err="1" smtClean="0"/>
              <a:t>doc</a:t>
            </a:r>
            <a:r>
              <a:rPr lang="hr-HR" sz="2200" dirty="0" smtClean="0"/>
              <a:t> ili .docx?</a:t>
            </a:r>
          </a:p>
          <a:p>
            <a:pPr marL="0" indent="0">
              <a:buNone/>
            </a:pPr>
            <a:r>
              <a:rPr lang="hr-HR" sz="2200" dirty="0" smtClean="0"/>
              <a:t>8. Nabroji razloge sažimanja datoteka, nekad i danas.</a:t>
            </a:r>
          </a:p>
          <a:p>
            <a:pPr marL="0" indent="0">
              <a:buNone/>
            </a:pPr>
            <a:r>
              <a:rPr lang="hr-HR" sz="2200" dirty="0" smtClean="0"/>
              <a:t>9. Znaš li kako možemo pronaći zagubljenu datoteku?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 za ponavljanje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267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1210">
            <a:off x="3724880" y="3206563"/>
            <a:ext cx="1993320" cy="212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Zapisi različitih sadržaja i namjene koji se na organiziran način zapisuju na spremnike računala. 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Datoteke?</a:t>
            </a:r>
            <a:endParaRPr lang="hr-HR" dirty="0"/>
          </a:p>
        </p:txBody>
      </p:sp>
      <p:pic>
        <p:nvPicPr>
          <p:cNvPr id="1027" name="Picture 3" descr="G:\Dropbox\Udzbenici\Udžbenik 6 SL\Slika 1.1 Ikone programskih datote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2882" flipH="1" flipV="1">
            <a:off x="-36370" y="4121366"/>
            <a:ext cx="3059461" cy="87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ropbox\Udzbenici\Udžbenik 6 SL\Slika 1.1a. Ikone sustavskih datote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52139">
            <a:off x="5791423" y="4485089"/>
            <a:ext cx="3286149" cy="6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Dropbox\Udzbenici\Udžbenik 6 SL\Slika 1.4. Datoteke dokumenat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015" y="5364640"/>
            <a:ext cx="4101107" cy="102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27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19672" y="2132856"/>
            <a:ext cx="4474840" cy="2188840"/>
          </a:xfrm>
        </p:spPr>
        <p:txBody>
          <a:bodyPr/>
          <a:lstStyle/>
          <a:p>
            <a:r>
              <a:rPr lang="hr-HR" dirty="0" smtClean="0"/>
              <a:t>Programske datoteke</a:t>
            </a:r>
          </a:p>
          <a:p>
            <a:r>
              <a:rPr lang="hr-HR" dirty="0" smtClean="0"/>
              <a:t>Znakovne datoteke</a:t>
            </a:r>
          </a:p>
          <a:p>
            <a:r>
              <a:rPr lang="hr-HR" dirty="0" smtClean="0"/>
              <a:t>Datoteke dokumenata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datoteka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32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892094"/>
            <a:ext cx="7992888" cy="4525963"/>
          </a:xfrm>
        </p:spPr>
        <p:txBody>
          <a:bodyPr/>
          <a:lstStyle/>
          <a:p>
            <a:pPr marL="457200" indent="-457200"/>
            <a:r>
              <a:rPr lang="hr-HR" dirty="0" smtClean="0"/>
              <a:t>Pisane su kodom programskog jezika, služe operacijskom sustavu i primjenskim programima.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Programske datoteke</a:t>
            </a:r>
            <a:endParaRPr lang="hr-HR" dirty="0"/>
          </a:p>
        </p:txBody>
      </p:sp>
      <p:pic>
        <p:nvPicPr>
          <p:cNvPr id="5" name="Picture 3" descr="G:\Dropbox\Udzbenici\Udžbenik 6 SL\Slika 1.1 Ikone programskih datote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89010" y="2790133"/>
            <a:ext cx="5472608" cy="142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1369878" y="4221088"/>
            <a:ext cx="553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Neke od ikona programskih izvršnih datoteka (programa).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1133201" y="4584356"/>
            <a:ext cx="6128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Najčešći nastavci imena programskih datoteka su: </a:t>
            </a:r>
            <a:r>
              <a:rPr lang="hr-HR" dirty="0" err="1" smtClean="0"/>
              <a:t>exe</a:t>
            </a:r>
            <a:r>
              <a:rPr lang="hr-HR" dirty="0" smtClean="0"/>
              <a:t>, </a:t>
            </a:r>
            <a:r>
              <a:rPr lang="hr-HR" dirty="0" err="1" smtClean="0"/>
              <a:t>com</a:t>
            </a:r>
            <a:r>
              <a:rPr lang="hr-HR" dirty="0" smtClean="0"/>
              <a:t>, bat.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1461165" y="6093296"/>
            <a:ext cx="5728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Posebna vrsta programskih datoteka su sustavske datoteke.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49" y="4988242"/>
            <a:ext cx="5477640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U </a:t>
            </a:r>
            <a:r>
              <a:rPr lang="hr-HR" b="1" dirty="0" smtClean="0"/>
              <a:t>znakovnim datotekama </a:t>
            </a:r>
            <a:r>
              <a:rPr lang="hr-HR" dirty="0" smtClean="0"/>
              <a:t>nalazi se samo tekst u kojem je svakom znaku dodijeljen kodni broj pretvoren u binarni oblik.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1 znak = 1 bajt </a:t>
            </a:r>
          </a:p>
          <a:p>
            <a:pPr marL="0" indent="0" algn="ctr">
              <a:buNone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Znakovne datoteke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84" y="4509120"/>
            <a:ext cx="3342786" cy="79786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77906"/>
            <a:ext cx="3960440" cy="323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1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457200" indent="-457200"/>
            <a:r>
              <a:rPr lang="hr-HR" dirty="0" smtClean="0"/>
              <a:t>Spremanjem svog rada u nekom od primjenskih programa (MS Word, MS Power Point, LOGO…) korisnik stvara </a:t>
            </a:r>
            <a:r>
              <a:rPr lang="hr-HR" b="1" dirty="0" smtClean="0"/>
              <a:t>datoteke dokumenata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457200" indent="-457200"/>
            <a:r>
              <a:rPr lang="hr-HR" dirty="0" smtClean="0"/>
              <a:t>Datoteke dokumenta mogu se čitati u programu u kojemu su nastale.</a:t>
            </a:r>
          </a:p>
          <a:p>
            <a:pPr marL="457200" indent="-457200"/>
            <a:r>
              <a:rPr lang="hr-HR" dirty="0" smtClean="0"/>
              <a:t>Dvoklikom na datoteku dokumenta prvo će se otvoriti program u kojemu je datoteka nastala, a zatim i sama datoteka.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062" y="908720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Datoteke dokumenata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6021288"/>
            <a:ext cx="8668689" cy="57158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010" y="2752911"/>
            <a:ext cx="4231222" cy="105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430392" y="3243488"/>
            <a:ext cx="2850605" cy="2971175"/>
            <a:chOff x="467544" y="2996952"/>
            <a:chExt cx="3045156" cy="324036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996952"/>
              <a:ext cx="3045156" cy="3240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Elipsa 16"/>
            <p:cNvSpPr/>
            <p:nvPr/>
          </p:nvSpPr>
          <p:spPr>
            <a:xfrm>
              <a:off x="1590394" y="3896807"/>
              <a:ext cx="360040" cy="36004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74526"/>
            <a:ext cx="3192999" cy="1520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Nastavak je imena datoteke određuje tip (vrstu) datoteke.</a:t>
            </a:r>
            <a:endParaRPr lang="hr-HR" sz="28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834040"/>
          </a:xfrm>
        </p:spPr>
        <p:txBody>
          <a:bodyPr/>
          <a:lstStyle/>
          <a:p>
            <a:r>
              <a:rPr lang="hr-HR" dirty="0" smtClean="0"/>
              <a:t>Datotečni nastavak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3168352" cy="4278523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4794336" y="5804535"/>
            <a:ext cx="3731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Isključivanjem kvačice u koraku 4, uključit </a:t>
            </a:r>
          </a:p>
          <a:p>
            <a:r>
              <a:rPr lang="hr-HR" sz="1600" dirty="0" smtClean="0"/>
              <a:t>ćemo prikaz datotečnih nastavaka (WIN 7) </a:t>
            </a:r>
            <a:endParaRPr lang="hr-HR" sz="1600" dirty="0"/>
          </a:p>
        </p:txBody>
      </p:sp>
      <p:grpSp>
        <p:nvGrpSpPr>
          <p:cNvPr id="5" name="Grupa 4"/>
          <p:cNvGrpSpPr/>
          <p:nvPr/>
        </p:nvGrpSpPr>
        <p:grpSpPr>
          <a:xfrm>
            <a:off x="2404585" y="1531509"/>
            <a:ext cx="2627503" cy="4752286"/>
            <a:chOff x="2404585" y="1531509"/>
            <a:chExt cx="2627503" cy="4752286"/>
          </a:xfrm>
        </p:grpSpPr>
        <p:sp>
          <p:nvSpPr>
            <p:cNvPr id="8" name="TekstniOkvir 7"/>
            <p:cNvSpPr txBox="1"/>
            <p:nvPr/>
          </p:nvSpPr>
          <p:spPr>
            <a:xfrm rot="1047491">
              <a:off x="3696469" y="1531509"/>
              <a:ext cx="7535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ppt</a:t>
              </a:r>
              <a:endParaRPr lang="hr-HR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kstniOkvir 8"/>
            <p:cNvSpPr txBox="1"/>
            <p:nvPr/>
          </p:nvSpPr>
          <p:spPr>
            <a:xfrm rot="1663294">
              <a:off x="3668941" y="3784440"/>
              <a:ext cx="9380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mp3</a:t>
              </a:r>
              <a:endParaRPr lang="hr-HR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kstniOkvir 9"/>
            <p:cNvSpPr txBox="1"/>
            <p:nvPr/>
          </p:nvSpPr>
          <p:spPr>
            <a:xfrm rot="19976017">
              <a:off x="3531201" y="2827845"/>
              <a:ext cx="10038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wma</a:t>
              </a:r>
              <a:endParaRPr lang="hr-HR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kstniOkvir 10"/>
            <p:cNvSpPr txBox="1"/>
            <p:nvPr/>
          </p:nvSpPr>
          <p:spPr>
            <a:xfrm rot="19976017">
              <a:off x="2404585" y="2969258"/>
              <a:ext cx="9685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docx</a:t>
              </a:r>
              <a:endParaRPr lang="hr-HR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kstniOkvir 11"/>
            <p:cNvSpPr txBox="1"/>
            <p:nvPr/>
          </p:nvSpPr>
          <p:spPr>
            <a:xfrm rot="19976017">
              <a:off x="3738808" y="4576529"/>
              <a:ext cx="8114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png</a:t>
              </a:r>
              <a:endParaRPr lang="hr-HR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kstniOkvir 12"/>
            <p:cNvSpPr txBox="1"/>
            <p:nvPr/>
          </p:nvSpPr>
          <p:spPr>
            <a:xfrm rot="1906835">
              <a:off x="3705318" y="5675740"/>
              <a:ext cx="6555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avi</a:t>
              </a:r>
              <a:endParaRPr lang="hr-HR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kstniOkvir 13"/>
            <p:cNvSpPr txBox="1"/>
            <p:nvPr/>
          </p:nvSpPr>
          <p:spPr>
            <a:xfrm rot="19976017">
              <a:off x="2601442" y="5699020"/>
              <a:ext cx="6174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xls</a:t>
              </a:r>
              <a:endParaRPr lang="hr-HR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kstniOkvir 14"/>
            <p:cNvSpPr txBox="1"/>
            <p:nvPr/>
          </p:nvSpPr>
          <p:spPr>
            <a:xfrm rot="19976017">
              <a:off x="2636690" y="4040946"/>
              <a:ext cx="9314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pptx</a:t>
              </a:r>
              <a:endParaRPr lang="hr-HR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kstniOkvir 15"/>
            <p:cNvSpPr txBox="1"/>
            <p:nvPr/>
          </p:nvSpPr>
          <p:spPr>
            <a:xfrm rot="19976017">
              <a:off x="4345297" y="2185078"/>
              <a:ext cx="6867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lgo</a:t>
              </a:r>
              <a:endParaRPr lang="hr-HR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368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operacijski sustav, pri registraciji datoteke, povezuje datotečni nastavak s primjenskim programom pri instalaciji toga programa.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Registracija datoteke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783314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51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657" y="1916832"/>
            <a:ext cx="8229600" cy="3874435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Datoteke i mape u nekom prozoru, možemo prikazati na više načina.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Način prikaza datoteka i mapa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2048161" cy="3305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35258"/>
            <a:ext cx="4701435" cy="3351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683568" y="6237312"/>
            <a:ext cx="7797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 smtClean="0"/>
              <a:t>U prikazu </a:t>
            </a:r>
            <a:r>
              <a:rPr lang="hr-HR" i="1" dirty="0" smtClean="0"/>
              <a:t>Detalji</a:t>
            </a:r>
            <a:r>
              <a:rPr lang="hr-HR" dirty="0" smtClean="0"/>
              <a:t> možemo vidjeti sve pojedinosti: </a:t>
            </a:r>
            <a:r>
              <a:rPr lang="hr-HR" i="1" dirty="0" smtClean="0"/>
              <a:t>Naziv, Datum, Tip, Veličina 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164632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P6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MP6</Template>
  <TotalTime>391</TotalTime>
  <Words>532</Words>
  <Application>Microsoft Office PowerPoint</Application>
  <PresentationFormat>Prikaz na zaslonu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MP6</vt:lpstr>
      <vt:lpstr>Vrste datoteka, dokumenti</vt:lpstr>
      <vt:lpstr>Datoteke?</vt:lpstr>
      <vt:lpstr>Vrste datoteka</vt:lpstr>
      <vt:lpstr>Programske datoteke</vt:lpstr>
      <vt:lpstr>Znakovne datoteke</vt:lpstr>
      <vt:lpstr>Datoteke dokumenata</vt:lpstr>
      <vt:lpstr>Datotečni nastavak</vt:lpstr>
      <vt:lpstr>Registracija datoteke</vt:lpstr>
      <vt:lpstr>Način prikaza datoteka i mapa</vt:lpstr>
      <vt:lpstr>Sažimanje datoteka i mapa</vt:lpstr>
      <vt:lpstr>Kako pronaći datoteku ili mapu na računalu?</vt:lpstr>
      <vt:lpstr>Korištenje zamjenskog znaka *</vt:lpstr>
      <vt:lpstr>Ključni pojmovi</vt:lpstr>
      <vt:lpstr>Pitanja za ponavljanje</vt:lpstr>
    </vt:vector>
  </TitlesOfParts>
  <Company>Zrinus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Vrste datoteka, dokumenti</dc:title>
  <dc:creator>Stanko Leko</dc:creator>
  <cp:lastModifiedBy>Stanko Leko</cp:lastModifiedBy>
  <cp:revision>34</cp:revision>
  <dcterms:created xsi:type="dcterms:W3CDTF">2013-11-21T17:48:24Z</dcterms:created>
  <dcterms:modified xsi:type="dcterms:W3CDTF">2014-05-28T08:43:16Z</dcterms:modified>
</cp:coreProperties>
</file>