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66" r:id="rId4"/>
    <p:sldId id="263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71" autoAdjust="0"/>
  </p:normalViewPr>
  <p:slideViewPr>
    <p:cSldViewPr snapToGrid="0" snapToObjects="1">
      <p:cViewPr>
        <p:scale>
          <a:sx n="76" d="100"/>
          <a:sy n="76" d="100"/>
        </p:scale>
        <p:origin x="-98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 i pod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9369"/>
            <a:ext cx="7772400" cy="1470025"/>
          </a:xfrm>
        </p:spPr>
        <p:txBody>
          <a:bodyPr/>
          <a:lstStyle>
            <a:lvl1pPr>
              <a:defRPr b="1" i="0">
                <a:latin typeface="Arial"/>
                <a:cs typeface="Arial"/>
              </a:defRPr>
            </a:lvl1pPr>
          </a:lstStyle>
          <a:p>
            <a:r>
              <a:rPr lang="ta-IN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15144"/>
            <a:ext cx="7772400" cy="98908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a-IN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DD42B-1096-4323-9E32-B6128AD88CAD}" type="datetimeFigureOut">
              <a:rPr lang="en-US"/>
              <a:pPr>
                <a:defRPr/>
              </a:pPr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1C581-DDAD-43B4-A664-D8DABAD11A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HT_logo_FIN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411538" y="604838"/>
            <a:ext cx="2735262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9" descr="Screen shot 2013-01-22 at 15.39.50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118100"/>
            <a:ext cx="91440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39850"/>
            <a:ext cx="8229600" cy="1143000"/>
          </a:xfrm>
        </p:spPr>
        <p:txBody>
          <a:bodyPr/>
          <a:lstStyle>
            <a:lvl1pPr algn="ctr">
              <a:defRPr b="1" i="0">
                <a:latin typeface="Arial"/>
                <a:cs typeface="Arial"/>
              </a:defRPr>
            </a:lvl1pPr>
          </a:lstStyle>
          <a:p>
            <a:r>
              <a:rPr lang="ta-IN" dirty="0" smtClean="0"/>
              <a:t>Click to edit Master title</a:t>
            </a:r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54C77-37BC-4B9B-BA03-FB2E76A3A63F}" type="datetimeFigureOut">
              <a:rPr lang="en-US"/>
              <a:pPr>
                <a:defRPr/>
              </a:pPr>
              <a:t>12/3/2013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D9DA-6167-41C6-859C-EEA943DC5F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r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048B6-288E-4566-966D-93E46DD2F3E3}" type="datetimeFigureOut">
              <a:rPr lang="en-US"/>
              <a:pPr>
                <a:defRPr/>
              </a:pPr>
              <a:t>12/3/2013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7DD3E-18DD-44AF-9D52-A3C1674AFA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dodatni medi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706845"/>
            <a:ext cx="5486400" cy="566738"/>
          </a:xfrm>
        </p:spPr>
        <p:txBody>
          <a:bodyPr anchor="b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500" b="0" i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84926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a-IN" noProof="0" dirty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02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9EC6D-06B9-40A9-8713-2F46BD2DD876}" type="datetimeFigureOut">
              <a:rPr lang="en-US"/>
              <a:pPr>
                <a:defRPr/>
              </a:pPr>
              <a:t>12/3/2013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07542-1742-445D-A034-B572A4476C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27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F16F5075-643F-48ED-A2BF-65B7BA228008}" type="datetimeFigureOut">
              <a:rPr lang="en-US"/>
              <a:pPr>
                <a:defRPr/>
              </a:pPr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3988" y="6356350"/>
            <a:ext cx="3749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76AC7DCE-E4D7-4F84-88A9-C883AF4FB5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1" name="Picture 6" descr="HT_logo_FIN.png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7773988" y="5414963"/>
            <a:ext cx="1036637" cy="71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7" descr="slogan.png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457200" y="6002338"/>
            <a:ext cx="1698625" cy="12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1" r:id="rId3"/>
    <p:sldLayoutId id="2147483650" r:id="rId4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5000" b="1" kern="1200">
          <a:solidFill>
            <a:srgbClr val="B3A2C7"/>
          </a:solidFill>
          <a:latin typeface="Arial"/>
          <a:ea typeface="Arial Black" pitchFamily="34" charset="0"/>
          <a:cs typeface="Arial Black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B3A2C7"/>
          </a:solidFill>
          <a:latin typeface="Arial" charset="0"/>
          <a:ea typeface="Arial Black" pitchFamily="34" charset="0"/>
          <a:cs typeface="Arial Black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B3A2C7"/>
          </a:solidFill>
          <a:latin typeface="Arial" charset="0"/>
          <a:ea typeface="Arial Black" pitchFamily="34" charset="0"/>
          <a:cs typeface="Arial Black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B3A2C7"/>
          </a:solidFill>
          <a:latin typeface="Arial" charset="0"/>
          <a:ea typeface="Arial Black" pitchFamily="34" charset="0"/>
          <a:cs typeface="Arial Black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5000" b="1">
          <a:solidFill>
            <a:srgbClr val="B3A2C7"/>
          </a:solidFill>
          <a:latin typeface="Arial" charset="0"/>
          <a:ea typeface="Arial Black" pitchFamily="34" charset="0"/>
          <a:cs typeface="Arial Black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5000" b="1">
          <a:solidFill>
            <a:srgbClr val="B3A2C7"/>
          </a:solidFill>
          <a:latin typeface="Arial" charset="0"/>
          <a:ea typeface="Arial Black" pitchFamily="34" charset="0"/>
          <a:cs typeface="Arial Black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5000" b="1">
          <a:solidFill>
            <a:srgbClr val="B3A2C7"/>
          </a:solidFill>
          <a:latin typeface="Arial" charset="0"/>
          <a:ea typeface="Arial Black" pitchFamily="34" charset="0"/>
          <a:cs typeface="Arial Black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5000" b="1">
          <a:solidFill>
            <a:srgbClr val="B3A2C7"/>
          </a:solidFill>
          <a:latin typeface="Arial" charset="0"/>
          <a:ea typeface="Arial Black" pitchFamily="34" charset="0"/>
          <a:cs typeface="Arial Black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5000" b="1">
          <a:solidFill>
            <a:srgbClr val="B3A2C7"/>
          </a:solidFill>
          <a:latin typeface="Arial" charset="0"/>
          <a:ea typeface="Arial Black" pitchFamily="34" charset="0"/>
          <a:cs typeface="Arial Black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avjet@hrabritelefon.hr" TargetMode="External"/><Relationship Id="rId2" Type="http://schemas.openxmlformats.org/officeDocument/2006/relationships/hyperlink" Target="http://www.hrabritelefon.hr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facebook.com/HrabriTelef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Naslov 1"/>
          <p:cNvSpPr>
            <a:spLocks noGrp="1"/>
          </p:cNvSpPr>
          <p:nvPr>
            <p:ph type="title"/>
          </p:nvPr>
        </p:nvSpPr>
        <p:spPr>
          <a:xfrm>
            <a:off x="457200" y="2266950"/>
            <a:ext cx="8229600" cy="3870325"/>
          </a:xfrm>
        </p:spPr>
        <p:txBody>
          <a:bodyPr/>
          <a:lstStyle/>
          <a:p>
            <a:pPr eaLnBrk="1" hangingPunct="1"/>
            <a:r>
              <a:rPr lang="pl-PL" sz="4800" b="0" smtClean="0">
                <a:latin typeface="Arial" charset="0"/>
                <a:cs typeface="Arial" charset="0"/>
              </a:rPr>
              <a:t>SAVJETODAVNA LINIJA ZA RODITELJE </a:t>
            </a:r>
            <a:r>
              <a:rPr lang="pl-PL" sz="4800" smtClean="0">
                <a:latin typeface="Arial" charset="0"/>
                <a:cs typeface="Arial" charset="0"/>
              </a:rPr>
              <a:t/>
            </a:r>
            <a:br>
              <a:rPr lang="pl-PL" sz="4800" smtClean="0">
                <a:latin typeface="Arial" charset="0"/>
                <a:cs typeface="Arial" charset="0"/>
              </a:rPr>
            </a:br>
            <a:r>
              <a:rPr lang="pl-PL" sz="7200" smtClean="0">
                <a:latin typeface="Arial" charset="0"/>
                <a:cs typeface="Arial" charset="0"/>
              </a:rPr>
              <a:t>0800 0800</a:t>
            </a:r>
            <a:endParaRPr lang="hr-HR" sz="72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663575"/>
            <a:ext cx="7772400" cy="5122863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hr-HR" b="1" dirty="0" smtClean="0"/>
              <a:t>ŠTO JE </a:t>
            </a:r>
            <a:r>
              <a:rPr lang="vi-VN" b="1" dirty="0" smtClean="0"/>
              <a:t>SAVJETODAVNA LINIJA ZA RODITELJE </a:t>
            </a:r>
            <a:r>
              <a:rPr lang="vi-VN" dirty="0" smtClean="0"/>
              <a:t>(</a:t>
            </a:r>
            <a:r>
              <a:rPr lang="vi-VN" b="1" dirty="0" smtClean="0"/>
              <a:t>0800 0800</a:t>
            </a:r>
            <a:r>
              <a:rPr lang="vi-VN" dirty="0" smtClean="0"/>
              <a:t>) </a:t>
            </a:r>
            <a:r>
              <a:rPr lang="hr-HR" dirty="0" smtClean="0"/>
              <a:t>?</a:t>
            </a:r>
          </a:p>
          <a:p>
            <a:pPr algn="ctr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hr-HR" dirty="0" smtClean="0"/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vi-VN" b="1" dirty="0" smtClean="0"/>
              <a:t>sigurno </a:t>
            </a:r>
            <a:r>
              <a:rPr lang="vi-VN" b="1" dirty="0"/>
              <a:t>i povjerljivo mjesto </a:t>
            </a:r>
            <a:r>
              <a:rPr lang="vi-VN" dirty="0"/>
              <a:t>kojemu se svaki roditelj i druga odrasla osoba zabrinuta za dobrobit djeteta može obratiti kako bi porazgovarala sa stručnom </a:t>
            </a:r>
            <a:r>
              <a:rPr lang="vi-VN" dirty="0" smtClean="0"/>
              <a:t>osobom</a:t>
            </a:r>
            <a:endParaRPr lang="hr-HR" dirty="0" smtClean="0"/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hr-HR" dirty="0"/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vi-VN" dirty="0" smtClean="0"/>
              <a:t>mjesto </a:t>
            </a:r>
            <a:r>
              <a:rPr lang="vi-VN" dirty="0"/>
              <a:t>gdje roditelj može razgovarati o svim nedoumicama vezanim uz </a:t>
            </a:r>
            <a:r>
              <a:rPr lang="vi-VN" dirty="0" smtClean="0"/>
              <a:t>psihosocijalni </a:t>
            </a:r>
            <a:r>
              <a:rPr lang="vi-VN" dirty="0"/>
              <a:t>razvoj </a:t>
            </a:r>
            <a:r>
              <a:rPr lang="vi-VN" dirty="0" smtClean="0"/>
              <a:t>djeteta</a:t>
            </a:r>
            <a:endParaRPr lang="hr-HR" dirty="0"/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hr-HR" dirty="0" smtClean="0"/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vi-VN" dirty="0" smtClean="0"/>
              <a:t>mjesto </a:t>
            </a:r>
            <a:r>
              <a:rPr lang="vi-VN" dirty="0"/>
              <a:t>gdje roditelj može očekivati podršku i savjet s područja </a:t>
            </a:r>
            <a:r>
              <a:rPr lang="vi-VN" dirty="0" smtClean="0"/>
              <a:t>roditeljstva</a:t>
            </a:r>
            <a:r>
              <a:rPr lang="hr-HR" dirty="0" smtClean="0"/>
              <a:t> te svih </a:t>
            </a:r>
            <a:r>
              <a:rPr lang="vi-VN" dirty="0" smtClean="0"/>
              <a:t>područja vezanih </a:t>
            </a:r>
            <a:r>
              <a:rPr lang="vi-VN" dirty="0"/>
              <a:t>uz zaštitu djetetovih potreba i </a:t>
            </a:r>
            <a:r>
              <a:rPr lang="vi-VN" dirty="0" smtClean="0"/>
              <a:t>prava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5800" y="927100"/>
            <a:ext cx="7772400" cy="4684713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hr-HR" dirty="0" smtClean="0"/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vi-VN" dirty="0" smtClean="0"/>
              <a:t>razgovor </a:t>
            </a:r>
            <a:r>
              <a:rPr lang="vi-VN" dirty="0"/>
              <a:t>na liniji je povjerljiv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vi-VN" dirty="0"/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vi-VN" dirty="0"/>
              <a:t>linija je anonimna i može ju se dobiti potpuno besplatno nazivajući s bilo kojeg telefona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vi-VN" dirty="0"/>
          </a:p>
          <a:p>
            <a:pPr marL="342900" indent="-3429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 smtClean="0"/>
              <a:t>p</a:t>
            </a:r>
            <a:r>
              <a:rPr lang="vi-VN" dirty="0" smtClean="0"/>
              <a:t>oziv </a:t>
            </a:r>
            <a:r>
              <a:rPr lang="vi-VN" dirty="0"/>
              <a:t>se neće pokazati na ispisu poziva (mjesečnom telefonskom računu)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hr-HR" b="1" dirty="0" smtClean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hr-HR" b="1" dirty="0" smtClean="0"/>
              <a:t>Tko savjetuje?</a:t>
            </a:r>
            <a:endParaRPr lang="hr-HR" b="1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hr-HR" dirty="0"/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hr-HR" dirty="0"/>
              <a:t>Savjetovatelji su studenti </a:t>
            </a:r>
            <a:r>
              <a:rPr lang="hr-HR" dirty="0" smtClean="0"/>
              <a:t>pomažućih </a:t>
            </a:r>
            <a:r>
              <a:rPr lang="hr-HR" dirty="0"/>
              <a:t>struka posebno educirani za telefonsko savjetovanje i razgovor </a:t>
            </a:r>
            <a:r>
              <a:rPr lang="hr-HR" dirty="0" smtClean="0"/>
              <a:t>s djecom </a:t>
            </a:r>
            <a:r>
              <a:rPr lang="hr-HR" smtClean="0"/>
              <a:t>i roditeljima</a:t>
            </a:r>
            <a:endParaRPr lang="hr-HR" dirty="0"/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vi-VN" dirty="0"/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vi-VN" dirty="0"/>
              <a:t> 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676275" y="952500"/>
            <a:ext cx="7640638" cy="51387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000" dirty="0">
                <a:latin typeface="Arial" pitchFamily="34" charset="0"/>
                <a:cs typeface="Arial" pitchFamily="34" charset="0"/>
              </a:rPr>
              <a:t>I RODITELJIMA JE POTREBNA </a:t>
            </a:r>
            <a:r>
              <a:rPr lang="hr-HR" sz="4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PODRŠKA</a:t>
            </a:r>
            <a:r>
              <a:rPr lang="hr-HR" sz="4000" dirty="0">
                <a:latin typeface="Arial" pitchFamily="34" charset="0"/>
                <a:cs typeface="Arial" pitchFamily="34" charset="0"/>
              </a:rPr>
              <a:t>!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 sz="4000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4000" dirty="0">
                <a:latin typeface="Arial" pitchFamily="34" charset="0"/>
                <a:cs typeface="Arial" pitchFamily="34" charset="0"/>
              </a:rPr>
              <a:t>HRABRI TELEFON – </a:t>
            </a:r>
            <a:r>
              <a:rPr lang="hr-HR" sz="4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0800 0800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dirty="0">
                <a:latin typeface="Arial" pitchFamily="34" charset="0"/>
                <a:cs typeface="Arial" pitchFamily="34" charset="0"/>
              </a:rPr>
              <a:t>Svakim radnim danom od 9 do 20 sati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800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latin typeface="Arial" pitchFamily="34" charset="0"/>
                <a:cs typeface="Arial" pitchFamily="34" charset="0"/>
                <a:hlinkClick r:id="rId2"/>
              </a:rPr>
              <a:t>www.hrabritelefon.hr</a:t>
            </a:r>
            <a:endParaRPr lang="pl-PL" sz="2400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latin typeface="Arial" pitchFamily="34" charset="0"/>
                <a:cs typeface="Arial" pitchFamily="34" charset="0"/>
                <a:hlinkClick r:id="rId3"/>
              </a:rPr>
              <a:t>savjet@hrabritelefon.hr</a:t>
            </a:r>
            <a:endParaRPr lang="pl-PL" sz="2400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latin typeface="Arial" pitchFamily="34" charset="0"/>
                <a:cs typeface="Arial" pitchFamily="34" charset="0"/>
                <a:hlinkClick r:id="rId4"/>
              </a:rPr>
              <a:t>www.facebook.com/HrabriTelefon</a:t>
            </a:r>
            <a:endParaRPr lang="pl-PL" sz="2400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ijerarhij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</TotalTime>
  <Words>141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hijerarhija</vt:lpstr>
      <vt:lpstr>hijerarhija</vt:lpstr>
      <vt:lpstr>SAVJETODAVNA LINIJA ZA RODITELJE  0800 0800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marijana</dc:creator>
  <cp:lastModifiedBy>Gordana1</cp:lastModifiedBy>
  <cp:revision>25</cp:revision>
  <dcterms:created xsi:type="dcterms:W3CDTF">2013-01-21T12:35:00Z</dcterms:created>
  <dcterms:modified xsi:type="dcterms:W3CDTF">2013-12-03T08:00:20Z</dcterms:modified>
</cp:coreProperties>
</file>