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9" r:id="rId5"/>
    <p:sldId id="258" r:id="rId6"/>
    <p:sldId id="270" r:id="rId7"/>
    <p:sldId id="271" r:id="rId8"/>
    <p:sldId id="272" r:id="rId9"/>
    <p:sldId id="273" r:id="rId10"/>
    <p:sldId id="277" r:id="rId11"/>
    <p:sldId id="259" r:id="rId12"/>
    <p:sldId id="274" r:id="rId13"/>
    <p:sldId id="275" r:id="rId14"/>
    <p:sldId id="260" r:id="rId15"/>
    <p:sldId id="278" r:id="rId16"/>
    <p:sldId id="280" r:id="rId17"/>
    <p:sldId id="261" r:id="rId18"/>
    <p:sldId id="263" r:id="rId19"/>
    <p:sldId id="281" r:id="rId20"/>
    <p:sldId id="282" r:id="rId21"/>
    <p:sldId id="283" r:id="rId22"/>
    <p:sldId id="286" r:id="rId23"/>
    <p:sldId id="264" r:id="rId24"/>
    <p:sldId id="265" r:id="rId25"/>
    <p:sldId id="284" r:id="rId26"/>
    <p:sldId id="28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7B669D-72B9-4D81-8B3B-BB59E5485120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65097D-289A-49D4-9127-C53073534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98271"/>
            <a:ext cx="8305800" cy="2514010"/>
          </a:xfrm>
        </p:spPr>
        <p:txBody>
          <a:bodyPr>
            <a:normAutofit/>
          </a:bodyPr>
          <a:lstStyle/>
          <a:p>
            <a:r>
              <a:rPr lang="hr-HR" b="1" dirty="0" smtClean="0"/>
              <a:t>DNEVNIK RADA ŠKOLSKE ZADRUGE MATO LOVRAK</a:t>
            </a:r>
            <a:br>
              <a:rPr lang="hr-HR" b="1" dirty="0" smtClean="0"/>
            </a:br>
            <a:r>
              <a:rPr lang="hr-HR" b="1" dirty="0" smtClean="0"/>
              <a:t> ZA 2012./2013. GODINU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497" y="4804033"/>
            <a:ext cx="6349206" cy="1269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746" y="332656"/>
            <a:ext cx="1746708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74" y="695892"/>
            <a:ext cx="4104456" cy="2062103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kada se kalup osušio od dobivenog recikliranog papira izrađivali smo čestitke</a:t>
            </a:r>
            <a:endParaRPr lang="en-US" sz="3200" dirty="0"/>
          </a:p>
        </p:txBody>
      </p:sp>
      <p:pic>
        <p:nvPicPr>
          <p:cNvPr id="5" name="Content Placeholder 4" descr="SAM_082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12976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82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20901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56728">
            <a:off x="5214266" y="3709810"/>
            <a:ext cx="2918722" cy="2937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57008"/>
            <a:ext cx="7097038" cy="4926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7802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STUDENI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1206442"/>
            <a:ext cx="8445624" cy="584775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tehnikom </a:t>
            </a:r>
            <a:r>
              <a:rPr lang="hr-HR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dekupaž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ukrašavali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smo limenke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kave</a:t>
            </a:r>
            <a:endParaRPr lang="hr-HR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81" y="476672"/>
            <a:ext cx="8229600" cy="584775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u izradi kutija sudjelovale su učenice 7. razreda</a:t>
            </a:r>
            <a:endParaRPr lang="en-US" sz="3200" dirty="0"/>
          </a:p>
        </p:txBody>
      </p:sp>
      <p:pic>
        <p:nvPicPr>
          <p:cNvPr id="5" name="Content Placeholder 4" descr="SAM_081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19" y="1422491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81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485" y="1409432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49221" y="4770029"/>
            <a:ext cx="8229600" cy="1569660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kutije smo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malo </a:t>
            </a:r>
            <a:r>
              <a:rPr lang="hr-HR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ošmirglali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, zatim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prebojili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sa temeljnom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bojom i na kraju lijepili </a:t>
            </a:r>
            <a:r>
              <a:rPr lang="hr-HR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salvetne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uzorke te bojali i lakirali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82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5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82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380" y="351019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537767"/>
            <a:ext cx="4060288" cy="304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27" y="3537767"/>
            <a:ext cx="4054191" cy="304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13" y="3251686"/>
            <a:ext cx="364939" cy="358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643790"/>
            <a:ext cx="5256583" cy="3556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66936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PROSINAC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025450"/>
            <a:ext cx="8136904" cy="584775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Izrađivali smo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lutkice i cvjetove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od komušine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5234120"/>
            <a:ext cx="8229600" cy="1077218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>
            <a:defPPr>
              <a:defRPr lang="en-US"/>
            </a:defPPr>
            <a:lvl1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  <a:defRPr sz="3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komušina se prvo natopi u vodi da bi se mogla lako savijati.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82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39" y="404664"/>
            <a:ext cx="3249811" cy="243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82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4663"/>
            <a:ext cx="3249811" cy="243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996952"/>
            <a:ext cx="5040560" cy="3534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39606" y="3933056"/>
            <a:ext cx="2016224" cy="1077218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lutkice i cvjetovi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77218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održana je prigodna prodaja kutija, čestitki, lutkica i cvijetova.</a:t>
            </a:r>
            <a:endParaRPr lang="en-US" sz="3200" dirty="0"/>
          </a:p>
        </p:txBody>
      </p:sp>
      <p:pic>
        <p:nvPicPr>
          <p:cNvPr id="5" name="Content Placeholder 4" descr="SAM_0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492439"/>
            <a:ext cx="6912768" cy="489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245" y="1524000"/>
            <a:ext cx="8229600" cy="1646605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>
              <a:buClr>
                <a:srgbClr val="F3A447"/>
              </a:buClr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edovni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poslovi uzgoja i zaštite biljaka</a:t>
            </a:r>
          </a:p>
          <a:p>
            <a:pPr>
              <a:buClr>
                <a:srgbClr val="F3A447"/>
              </a:buClr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rikupljanje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starog papira ,plastićnih vrećica i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čepova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te izrada likovnih radova</a:t>
            </a:r>
            <a:endParaRPr lang="en-US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66936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SIJEČANJ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67079" y="2996952"/>
            <a:ext cx="8229600" cy="100317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VELJAČA</a:t>
            </a:r>
            <a:endParaRPr lang="hr-H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3067" y="4224536"/>
            <a:ext cx="8229600" cy="1184920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>
            <a:lvl1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  <a:defRPr kumimoji="0" sz="3200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marL="640080" indent="-27432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>
                <a:solidFill>
                  <a:schemeClr val="tx2"/>
                </a:solidFill>
              </a:defRPr>
            </a:lvl2pPr>
            <a:lvl3pPr marL="1005840" indent="-228600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/>
            </a:lvl3pPr>
            <a:lvl4pPr marL="1280160" indent="-228600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/>
            </a:lvl4pPr>
            <a:lvl5pPr marL="1554480" indent="-22860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/>
            </a:lvl5pPr>
            <a:lvl6pPr marL="1828800" indent="-22860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/>
            </a:lvl6pPr>
            <a:lvl7pPr marL="2011680" indent="-18288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baseline="0"/>
            </a:lvl7pPr>
            <a:lvl8pPr marL="2286000" indent="-18288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/>
            </a:lvl8pPr>
            <a:lvl9pPr marL="2560320" indent="-182880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/>
            </a:lvl9pPr>
          </a:lstStyle>
          <a:p>
            <a:r>
              <a:rPr lang="hr-HR" dirty="0"/>
              <a:t>o</a:t>
            </a:r>
            <a:r>
              <a:rPr lang="hr-HR" dirty="0" smtClean="0"/>
              <a:t>bilazak </a:t>
            </a:r>
            <a:r>
              <a:rPr lang="hr-HR" dirty="0"/>
              <a:t>kamenjara i </a:t>
            </a:r>
            <a:r>
              <a:rPr lang="hr-HR" dirty="0" err="1"/>
              <a:t>kompostišta</a:t>
            </a:r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rikupljanje </a:t>
            </a:r>
            <a:r>
              <a:rPr lang="hr-HR" dirty="0"/>
              <a:t>materijala za Uskršnju radionicu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177" y="5633864"/>
            <a:ext cx="4151736" cy="97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132856"/>
            <a:ext cx="6336704" cy="4266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383"/>
            <a:ext cx="8229600" cy="991331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OŽUJAK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755" y="946281"/>
            <a:ext cx="8208912" cy="1569660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uskrsna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radionica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izrada cvjetova od krep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papira, izrada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šarenih jaja od brašna i šarenih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balona. </a:t>
            </a:r>
            <a:endParaRPr lang="hr-HR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157" y="3047164"/>
            <a:ext cx="1331738" cy="2820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pic>
        <p:nvPicPr>
          <p:cNvPr id="5" name="Content Placeholder 4" descr="SAM_087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10" y="417556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87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62" y="3234700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932040" y="908720"/>
            <a:ext cx="3600400" cy="1569660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u izradi su sudjelovale učenice 5. i 6. 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razreda</a:t>
            </a:r>
            <a:endParaRPr lang="hr-HR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77" y="3894255"/>
            <a:ext cx="1749704" cy="1725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48216"/>
            <a:ext cx="8229600" cy="892552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RUJAN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SAM_07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55" y="1925543"/>
            <a:ext cx="7456578" cy="4455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9876" y="134405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u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čenici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 razreda obišli su polje zasađeno sojom</a:t>
            </a:r>
            <a:endParaRPr lang="en-US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8352928" cy="6051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7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12" y="1371600"/>
            <a:ext cx="6984776" cy="5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4382"/>
            <a:ext cx="8229600" cy="1077218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 smtClean="0"/>
              <a:t>učenice </a:t>
            </a:r>
            <a:r>
              <a:rPr lang="hr-HR" sz="3200" dirty="0"/>
              <a:t>8. </a:t>
            </a:r>
            <a:r>
              <a:rPr lang="hr-HR" sz="3200" dirty="0" smtClean="0"/>
              <a:t>razreda sudjelovale su u izradi koka od papira i kartona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87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776412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584775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koke i jaja na prigodnoj </a:t>
            </a:r>
            <a:r>
              <a:rPr lang="hr-HR" sz="3200" dirty="0" smtClean="0"/>
              <a:t>uskrsnoj </a:t>
            </a:r>
            <a:r>
              <a:rPr lang="hr-HR" sz="3200" dirty="0"/>
              <a:t>grani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8456" y="2322439"/>
            <a:ext cx="6707088" cy="2698969"/>
          </a:xfr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 anchor="b" anchorCtr="0">
            <a:spAutoFit/>
          </a:bodyPr>
          <a:lstStyle/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prikupljanje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materijala za radionice povodom Dana planeta Zemlje</a:t>
            </a:r>
          </a:p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radovi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na oranici –priprema oranice za sijetvu suncokreta</a:t>
            </a:r>
          </a:p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sjetva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suncokreta</a:t>
            </a:r>
            <a:endParaRPr lang="en-US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940" y="341367"/>
            <a:ext cx="8229600" cy="966936"/>
          </a:xfrm>
        </p:spPr>
        <p:txBody>
          <a:bodyPr/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TRAVANJ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7" y="1578440"/>
            <a:ext cx="2628571" cy="71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938" y="1579432"/>
            <a:ext cx="2627604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427" y="1566267"/>
            <a:ext cx="2627604" cy="71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503793" y="2892738"/>
            <a:ext cx="2627604" cy="71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62" y="2924944"/>
            <a:ext cx="713294" cy="2627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30501" y="2801979"/>
            <a:ext cx="2627604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803156" y="4107131"/>
            <a:ext cx="713294" cy="2627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3605" y="5064286"/>
            <a:ext cx="2627604" cy="713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0542" y="5064286"/>
            <a:ext cx="2627604" cy="719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451" y="2684389"/>
            <a:ext cx="713294" cy="2627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96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138" y="2408050"/>
            <a:ext cx="6301724" cy="404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867"/>
            <a:ext cx="8229600" cy="948644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SVIBANJ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823670"/>
            <a:ext cx="8136904" cy="1569660"/>
          </a:xfrm>
          <a:prstGeom prst="rect">
            <a:avLst/>
          </a:prstGeom>
          <a:ln w="6350" cap="rnd">
            <a:noFill/>
          </a:ln>
        </p:spPr>
        <p:txBody>
          <a:bodyPr vert="horz" wrap="square" rtlCol="0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bojanje </a:t>
            </a:r>
            <a:r>
              <a:rPr lang="hr-HR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žardinjera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– učenice 8. razreda obojale su </a:t>
            </a:r>
            <a:r>
              <a:rPr lang="hr-HR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žardinjere</a:t>
            </a: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ispred školskog ulaza i tako uljepšale njegov izgled </a:t>
            </a:r>
            <a:endParaRPr lang="hr-HR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96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0513">
            <a:off x="526590" y="653963"/>
            <a:ext cx="4059237" cy="3044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97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589">
            <a:off x="4490137" y="2889466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5251">
            <a:off x="5991391" y="355052"/>
            <a:ext cx="2104547" cy="207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0135">
            <a:off x="822497" y="4500083"/>
            <a:ext cx="3033558" cy="1541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97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48" y="1124744"/>
            <a:ext cx="6768752" cy="5076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4382"/>
            <a:ext cx="8229600" cy="1077218"/>
          </a:xfrm>
          <a:ln w="6350" cap="rnd">
            <a:noFill/>
          </a:ln>
        </p:spPr>
        <p:txBody>
          <a:bodyPr vert="horz" wrap="square" rtlCol="0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nakon bojanja tete su u žardinjere posadile cvijeće.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0" y="1826822"/>
            <a:ext cx="1728192" cy="367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2292935"/>
          </a:xfrm>
          <a:ln w="6350" cap="rnd">
            <a:noFill/>
          </a:ln>
        </p:spPr>
        <p:txBody>
          <a:bodyPr vert="horz" wrap="square" rtlCol="0" anchor="b" anchorCtr="0">
            <a:spAutoFit/>
          </a:bodyPr>
          <a:lstStyle/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održana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je godišnja skupština zadruge</a:t>
            </a:r>
          </a:p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dogovor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za sljedeću školsku godinu</a:t>
            </a:r>
          </a:p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sistematizacija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ovogodišnjeg rada zadruge</a:t>
            </a:r>
          </a:p>
          <a:p>
            <a:pPr>
              <a:buClr>
                <a:srgbClr val="F3A447"/>
              </a:buClr>
            </a:pPr>
            <a:r>
              <a:rPr lang="hr-HR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odlazak </a:t>
            </a: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na ljetne praznike</a:t>
            </a:r>
            <a:endParaRPr lang="en-US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LIPANJ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512" y="3890903"/>
            <a:ext cx="6044976" cy="241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92" y="426785"/>
            <a:ext cx="8229600" cy="584775"/>
          </a:xfrm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 smtClean="0"/>
              <a:t>učenici </a:t>
            </a:r>
            <a:r>
              <a:rPr lang="hr-HR" sz="3200" dirty="0"/>
              <a:t>su provjeravali </a:t>
            </a:r>
            <a:r>
              <a:rPr lang="hr-HR" sz="3200" dirty="0" smtClean="0"/>
              <a:t>da li je </a:t>
            </a:r>
            <a:r>
              <a:rPr lang="hr-HR" sz="3200" dirty="0"/>
              <a:t>sjeme zdravo</a:t>
            </a:r>
            <a:endParaRPr lang="en-US" sz="3200" dirty="0"/>
          </a:p>
        </p:txBody>
      </p:sp>
      <p:pic>
        <p:nvPicPr>
          <p:cNvPr id="5" name="Content Placeholder 4" descr="SAM_076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11650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6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11650"/>
            <a:ext cx="3473843" cy="260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30216"/>
            <a:ext cx="3458849" cy="2596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53" y="3830216"/>
            <a:ext cx="3456384" cy="2598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84775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biljka soje </a:t>
            </a:r>
            <a:r>
              <a:rPr lang="hr-HR" sz="3200" dirty="0" smtClean="0"/>
              <a:t>bila </a:t>
            </a:r>
            <a:r>
              <a:rPr lang="hr-HR" sz="3200" dirty="0"/>
              <a:t>je </a:t>
            </a:r>
            <a:r>
              <a:rPr lang="hr-HR" sz="3200" dirty="0" smtClean="0"/>
              <a:t>zdrava </a:t>
            </a:r>
            <a:r>
              <a:rPr lang="hr-HR" sz="3200" dirty="0"/>
              <a:t>i spremna za branje</a:t>
            </a:r>
            <a:endParaRPr lang="en-US" sz="3200" dirty="0"/>
          </a:p>
        </p:txBody>
      </p:sp>
      <p:pic>
        <p:nvPicPr>
          <p:cNvPr id="5" name="Content Placeholder 4" descr="SAM_077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67" y="1916832"/>
            <a:ext cx="4275262" cy="3206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7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01249" y="1987583"/>
            <a:ext cx="4598457" cy="344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374971" lon="132954" rev="2120711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186" y="5517232"/>
            <a:ext cx="3537024" cy="706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M_077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02" y="2252595"/>
            <a:ext cx="6888596" cy="3982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5481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</a:rPr>
              <a:t>LISTOPAD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40" y="1112849"/>
            <a:ext cx="8280920" cy="1077218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reciklirali smo stari papir i od njega izrađivali čestitke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46" y="476672"/>
            <a:ext cx="8229600" cy="1569660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postupak izrade: stari papir smo iskidali na komadiće i zajedno sa vodom i škrobnim brašnom izmiksali</a:t>
            </a:r>
            <a:endParaRPr lang="en-US" sz="3200" dirty="0"/>
          </a:p>
        </p:txBody>
      </p:sp>
      <p:pic>
        <p:nvPicPr>
          <p:cNvPr id="5" name="Content Placeholder 4" descr="SAM_077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46" y="2780928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7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08" y="1844824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745" y="5301208"/>
            <a:ext cx="396805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07" y="1052736"/>
            <a:ext cx="3682752" cy="1077218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 err="1"/>
              <a:t>izmiksanoj</a:t>
            </a:r>
            <a:r>
              <a:rPr lang="hr-HR" sz="3200" dirty="0"/>
              <a:t> smijesi dodavali smo boju</a:t>
            </a:r>
            <a:endParaRPr lang="en-US" sz="3200" dirty="0"/>
          </a:p>
        </p:txBody>
      </p:sp>
      <p:pic>
        <p:nvPicPr>
          <p:cNvPr id="5" name="Content Placeholder 4" descr="SAM_078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64" y="3068960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8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692696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775" y="4221088"/>
            <a:ext cx="1749704" cy="1725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80"/>
            <a:ext cx="8229600" cy="584775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 smtClean="0"/>
              <a:t>smjesu </a:t>
            </a:r>
            <a:r>
              <a:rPr lang="hr-HR" sz="3200" dirty="0"/>
              <a:t>smo zatim izlili u </a:t>
            </a:r>
            <a:r>
              <a:rPr lang="hr-HR" sz="3200" dirty="0" smtClean="0"/>
              <a:t>pripremljeni </a:t>
            </a:r>
            <a:r>
              <a:rPr lang="hr-HR" sz="3200" dirty="0"/>
              <a:t>kalup</a:t>
            </a:r>
            <a:endParaRPr lang="en-US" sz="3200" dirty="0"/>
          </a:p>
        </p:txBody>
      </p:sp>
      <p:pic>
        <p:nvPicPr>
          <p:cNvPr id="5" name="Content Placeholder 4" descr="SAM_078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8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762" y="2891349"/>
            <a:ext cx="4059238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305" y="1359132"/>
            <a:ext cx="1368152" cy="1291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51328">
            <a:off x="1739295" y="4883770"/>
            <a:ext cx="1371719" cy="1292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6" y="723797"/>
            <a:ext cx="3600235" cy="2062103"/>
          </a:xfr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marL="27432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hr-HR" sz="3200" dirty="0"/>
              <a:t>iz kalupa smijesa se istrese na ravnu površinu i ostavi da se osuši</a:t>
            </a:r>
            <a:endParaRPr lang="en-US" sz="3200" dirty="0"/>
          </a:p>
        </p:txBody>
      </p:sp>
      <p:pic>
        <p:nvPicPr>
          <p:cNvPr id="5" name="Content Placeholder 4" descr="SAM_078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51015" y="1400766"/>
            <a:ext cx="5415753" cy="4061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AM_0791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55" y="3469335"/>
            <a:ext cx="3565526" cy="2674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297</TotalTime>
  <Words>314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Constantia</vt:lpstr>
      <vt:lpstr>Wingdings 2</vt:lpstr>
      <vt:lpstr>Paper</vt:lpstr>
      <vt:lpstr>DNEVNIK RADA ŠKOLSKE ZADRUGE MATO LOVRAK  ZA 2012./2013. GODINU</vt:lpstr>
      <vt:lpstr>RUJAN</vt:lpstr>
      <vt:lpstr>učenici su provjeravali da li je sjeme zdravo</vt:lpstr>
      <vt:lpstr>biljka soje bila je zdrava i spremna za branje</vt:lpstr>
      <vt:lpstr>LISTOPAD</vt:lpstr>
      <vt:lpstr>postupak izrade: stari papir smo iskidali na komadiće i zajedno sa vodom i škrobnim brašnom izmiksali</vt:lpstr>
      <vt:lpstr>izmiksanoj smijesi dodavali smo boju</vt:lpstr>
      <vt:lpstr>smjesu smo zatim izlili u pripremljeni kalup</vt:lpstr>
      <vt:lpstr>iz kalupa smijesa se istrese na ravnu površinu i ostavi da se osuši</vt:lpstr>
      <vt:lpstr>kada se kalup osušio od dobivenog recikliranog papira izrađivali smo čestitke</vt:lpstr>
      <vt:lpstr>STUDENI</vt:lpstr>
      <vt:lpstr>u izradi kutija sudjelovale su učenice 7. razreda</vt:lpstr>
      <vt:lpstr>PowerPoint Presentation</vt:lpstr>
      <vt:lpstr>PROSINAC</vt:lpstr>
      <vt:lpstr>PowerPoint Presentation</vt:lpstr>
      <vt:lpstr>održana je prigodna prodaja kutija, čestitki, lutkica i cvijetova.</vt:lpstr>
      <vt:lpstr>SIJEČANJ</vt:lpstr>
      <vt:lpstr>OŽUJAK</vt:lpstr>
      <vt:lpstr>  </vt:lpstr>
      <vt:lpstr>PowerPoint Presentation</vt:lpstr>
      <vt:lpstr>učenice 8. razreda sudjelovale su u izradi koka od papira i kartona</vt:lpstr>
      <vt:lpstr>koke i jaja na prigodnoj uskrsnoj grani</vt:lpstr>
      <vt:lpstr>TRAVANJ</vt:lpstr>
      <vt:lpstr>SVIBANJ</vt:lpstr>
      <vt:lpstr>PowerPoint Presentation</vt:lpstr>
      <vt:lpstr>nakon bojanja tete su u žardinjere posadile cvijeće.</vt:lpstr>
      <vt:lpstr>LIPANJ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RADA ŠKOLSKE ZADRUGE MATO LOVRAK  2012-2013. GODINA</dc:title>
  <dc:creator>profesorice</dc:creator>
  <cp:lastModifiedBy>tomba</cp:lastModifiedBy>
  <cp:revision>50</cp:revision>
  <dcterms:created xsi:type="dcterms:W3CDTF">2013-05-30T13:30:35Z</dcterms:created>
  <dcterms:modified xsi:type="dcterms:W3CDTF">2014-10-13T06:57:23Z</dcterms:modified>
</cp:coreProperties>
</file>