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D69F59-BD51-4B9E-99D5-8408403B1C1F}" type="datetimeFigureOut">
              <a:rPr lang="sr-Latn-CS" smtClean="0"/>
              <a:pPr/>
              <a:t>23.5.2017.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749F047-08B8-4DC5-A896-D7273FB1CB1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1444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>
            <a:off x="-160640" y="785794"/>
            <a:ext cx="94475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Snježno-šumske klime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8" name="Picture 7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071678"/>
            <a:ext cx="6429420" cy="378621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472" y="928670"/>
            <a:ext cx="8158162" cy="4857784"/>
          </a:xfrm>
        </p:spPr>
        <p:txBody>
          <a:bodyPr>
            <a:normAutofit/>
          </a:bodyPr>
          <a:lstStyle/>
          <a:p>
            <a:r>
              <a:rPr lang="hr-HR" dirty="0" smtClean="0"/>
              <a:t>Klima je prosječno stanje atmosfere nad nekim mjestom ili područijem. Glavna klimatska područja razlikujemo na osnovi temperatura i padalina te prirodnog biljnog pokrivača. </a:t>
            </a:r>
          </a:p>
          <a:p>
            <a:r>
              <a:rPr lang="hr-HR" dirty="0" smtClean="0"/>
              <a:t>Glavni čimbenici o kojima ovisi klima jesu: geografska širina, raspodijela kopna i mora, nadmorska visina i reljef, vjetar i morske struje.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8555"/>
          </a:xfrm>
        </p:spPr>
        <p:txBody>
          <a:bodyPr/>
          <a:lstStyle/>
          <a:p>
            <a:r>
              <a:rPr lang="hr-HR" dirty="0" smtClean="0"/>
              <a:t>  tropske      → prašumska i savanska </a:t>
            </a:r>
          </a:p>
          <a:p>
            <a:r>
              <a:rPr lang="hr-HR" dirty="0" smtClean="0"/>
              <a:t>  umjerene </a:t>
            </a:r>
            <a:r>
              <a:rPr lang="hr-HR" dirty="0" smtClean="0"/>
              <a:t>  </a:t>
            </a:r>
            <a:r>
              <a:rPr lang="hr-HR" dirty="0" smtClean="0"/>
              <a:t>→ sredozemna i umjereno topla</a:t>
            </a:r>
          </a:p>
          <a:p>
            <a:r>
              <a:rPr lang="hr-HR" dirty="0" smtClean="0"/>
              <a:t>  suhe          → pustinjska i stepska</a:t>
            </a:r>
          </a:p>
          <a:p>
            <a:r>
              <a:rPr lang="hr-HR" dirty="0" smtClean="0"/>
              <a:t>  </a:t>
            </a:r>
            <a:r>
              <a:rPr lang="hr-HR" dirty="0" smtClean="0"/>
              <a:t>polarne      → tundre i vjećni mraz</a:t>
            </a:r>
            <a:endParaRPr lang="hr-HR" dirty="0" smtClean="0"/>
          </a:p>
          <a:p>
            <a:r>
              <a:rPr lang="hr-HR" dirty="0" smtClean="0"/>
              <a:t>  snježno-šumske 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VRSTE KLIME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" name="Picture 4" descr="klim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643314"/>
            <a:ext cx="4572032" cy="300039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dirty="0" smtClean="0"/>
              <a:t>Snježno-šumske klime obiluju se dugim i hladnim zimama te sniježnim ljetima. Zime na polovima mogu biti hladne do-70°C</a:t>
            </a:r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186766" cy="1714512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Picture 3" descr="p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143116"/>
            <a:ext cx="6786610" cy="382177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5500726"/>
          </a:xfrm>
        </p:spPr>
        <p:txBody>
          <a:bodyPr/>
          <a:lstStyle/>
          <a:p>
            <a:pPr marL="624078" indent="-514350"/>
            <a:r>
              <a:rPr lang="hr-HR" dirty="0" smtClean="0"/>
              <a:t>Znatan udio padalina padne u obliku snijega koji se zbog niskih temperatura dugo zadržava. Ipak najveći dio padalina padne u    </a:t>
            </a:r>
          </a:p>
          <a:p>
            <a:pPr marL="624078" indent="-514350">
              <a:buNone/>
            </a:pPr>
            <a:r>
              <a:rPr lang="hr-HR" dirty="0" smtClean="0"/>
              <a:t>     toploj polovici godine.</a:t>
            </a:r>
          </a:p>
          <a:p>
            <a:pPr marL="624078" indent="-514350"/>
            <a:r>
              <a:rPr lang="hr-HR" dirty="0" smtClean="0"/>
              <a:t>Prema godišnjoj količini padalina razlikuje se vlažna i suha snježno-šumska klima.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286808" cy="3429024"/>
          </a:xfrm>
        </p:spPr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Picture 3" descr="šiš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000372"/>
            <a:ext cx="7929618" cy="367330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785926"/>
            <a:ext cx="3085860" cy="192882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ŽIVOTINJE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" name="Picture 4" descr="s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714488"/>
            <a:ext cx="3500462" cy="2143153"/>
          </a:xfrm>
          <a:prstGeom prst="rect">
            <a:avLst/>
          </a:prstGeom>
        </p:spPr>
      </p:pic>
      <p:pic>
        <p:nvPicPr>
          <p:cNvPr id="6" name="Picture 5" descr="vu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3857628"/>
            <a:ext cx="3103025" cy="2000264"/>
          </a:xfrm>
          <a:prstGeom prst="rect">
            <a:avLst/>
          </a:prstGeom>
        </p:spPr>
      </p:pic>
      <p:pic>
        <p:nvPicPr>
          <p:cNvPr id="7" name="Picture 6" descr="med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2" y="4071942"/>
            <a:ext cx="3432851" cy="192882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hc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51472"/>
            <a:ext cx="9144000" cy="69094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>
            <a:off x="0" y="2000240"/>
            <a:ext cx="81439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Napravili</a:t>
            </a:r>
          </a:p>
          <a:p>
            <a:pPr algn="ctr"/>
            <a:r>
              <a:rPr lang="hr-H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Mario martinolić</a:t>
            </a:r>
          </a:p>
          <a:p>
            <a:pPr algn="ctr"/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</a:t>
            </a:r>
          </a:p>
          <a:p>
            <a:pPr algn="ctr"/>
            <a:r>
              <a:rPr lang="hr-H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Petar ivić</a:t>
            </a:r>
          </a:p>
          <a:p>
            <a:pPr algn="ctr"/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3279</TotalTime>
  <Words>149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 </vt:lpstr>
      <vt:lpstr>VRSTE KLIME</vt:lpstr>
      <vt:lpstr>Slide 4</vt:lpstr>
      <vt:lpstr> </vt:lpstr>
      <vt:lpstr>ŽIVOTINJE</vt:lpstr>
      <vt:lpstr>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korisnik</dc:creator>
  <cp:lastModifiedBy>Windows korisnik</cp:lastModifiedBy>
  <cp:revision>36</cp:revision>
  <dcterms:created xsi:type="dcterms:W3CDTF">2017-04-24T13:31:03Z</dcterms:created>
  <dcterms:modified xsi:type="dcterms:W3CDTF">2017-05-23T18:59:20Z</dcterms:modified>
</cp:coreProperties>
</file>