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-84" y="-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0C108F9-2240-4029-9B67-430F63D172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Biljni svijet Lošinja i Cresa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B3BA4A6-B03A-4025-ADFA-B381F086C0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797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D3AD8EC-7BE5-4F22-A7FB-599F638CC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 dirty="0"/>
              <a:t>Klima i tlo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181B103-3E3C-406B-95A7-90EE03B3E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62062"/>
            <a:ext cx="8915400" cy="3380276"/>
          </a:xfrm>
        </p:spPr>
        <p:txBody>
          <a:bodyPr>
            <a:normAutofit/>
          </a:bodyPr>
          <a:lstStyle/>
          <a:p>
            <a:r>
              <a:rPr lang="hr-HR" sz="2400" dirty="0"/>
              <a:t>Na otoku Lošinju i Cresu prevladava sredozemna klima koja omogućava rast i razvoj biljnih vrsta koje su rijetke u svijetu.</a:t>
            </a:r>
          </a:p>
          <a:p>
            <a:r>
              <a:rPr lang="hr-HR" sz="2400" dirty="0"/>
              <a:t>Tlo je crvenica koja je pogodna za uzgoj vinove loze, maslina i  </a:t>
            </a:r>
            <a:r>
              <a:rPr lang="hr-HR" sz="2400" dirty="0" err="1"/>
              <a:t>flišno</a:t>
            </a:r>
            <a:r>
              <a:rPr lang="hr-HR" sz="2400" dirty="0"/>
              <a:t> tlo koje prevladava  blizu Vranskog jezera i u Velom Lošinju. </a:t>
            </a:r>
          </a:p>
          <a:p>
            <a:r>
              <a:rPr lang="hr-HR" sz="2400" dirty="0"/>
              <a:t>Uz obale Cresa i Lošinja prevladavaju vapnenačke stijene.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35D62545-69BA-4CE8-B57D-DD75C6C1C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414" y="4642338"/>
            <a:ext cx="2619375" cy="21101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CE5DCBB-836C-4232-8381-0F3D264AD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7112" y="4642338"/>
            <a:ext cx="2857500" cy="211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5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5E8771C-589C-4CA1-8D96-C27BD5D69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525" y="292806"/>
            <a:ext cx="8911687" cy="1280890"/>
          </a:xfrm>
        </p:spPr>
        <p:txBody>
          <a:bodyPr/>
          <a:lstStyle/>
          <a:p>
            <a:r>
              <a:rPr lang="hr-HR" dirty="0"/>
              <a:t>Raznolikost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F7C1B77-FD3E-41B3-988E-3EC01816D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8" y="1785730"/>
            <a:ext cx="11489634" cy="4827106"/>
          </a:xfrm>
        </p:spPr>
        <p:txBody>
          <a:bodyPr>
            <a:noAutofit/>
          </a:bodyPr>
          <a:lstStyle/>
          <a:p>
            <a:r>
              <a:rPr lang="hr-HR" sz="2800" dirty="0"/>
              <a:t> </a:t>
            </a:r>
            <a:r>
              <a:rPr lang="hr-HR" sz="2400" dirty="0"/>
              <a:t>U Cresu i Lošinju nalazi se oko 1.500 vrsta biljaka, što je primjerice 300 biljnih vrsta više nego na cijelom području Velike Britanije. Na  Lošinju i Cresu raste znatan broj biljnih vrsta koje su prava rijetkost u svijetu, takozvane endemijske  biljne vrste.</a:t>
            </a:r>
          </a:p>
          <a:p>
            <a:r>
              <a:rPr lang="hr-HR" sz="2400" dirty="0"/>
              <a:t>Oko 50% površine otoka Cresa čine suhi travnjaci i kamenjar, koji danas služe za ispašu ovaca. Područje </a:t>
            </a:r>
            <a:r>
              <a:rPr lang="hr-HR" sz="2400" dirty="0" err="1"/>
              <a:t>Osoršćice</a:t>
            </a:r>
            <a:r>
              <a:rPr lang="hr-HR" sz="2400" dirty="0"/>
              <a:t>  ima približno 700 vrsta biljaka, što čini 2/3 ukupne flore Lošinja</a:t>
            </a:r>
            <a:r>
              <a:rPr lang="hr-HR" sz="2800" dirty="0"/>
              <a:t>. 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E20D5EB-86F0-4C6C-B2E8-77783D3FD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905" y="4301197"/>
            <a:ext cx="3228535" cy="242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6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26F6756-2C6B-4DBE-8CFB-E110B6B10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785" y="306058"/>
            <a:ext cx="8911687" cy="1280890"/>
          </a:xfrm>
        </p:spPr>
        <p:txBody>
          <a:bodyPr/>
          <a:lstStyle/>
          <a:p>
            <a:r>
              <a:rPr lang="hr-HR" dirty="0"/>
              <a:t>Biljke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CD91340-9091-48F9-B78D-7E4E0861D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123" y="1252603"/>
            <a:ext cx="10721009" cy="52605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400" dirty="0"/>
          </a:p>
        </p:txBody>
      </p:sp>
      <p:pic>
        <p:nvPicPr>
          <p:cNvPr id="1028" name="Picture 4" descr="Povezana slika">
            <a:extLst>
              <a:ext uri="{FF2B5EF4-FFF2-40B4-BE49-F238E27FC236}">
                <a16:creationId xmlns:a16="http://schemas.microsoft.com/office/drawing/2014/main" xmlns="" id="{62B1E4E2-15D4-4386-972F-28C65D5B1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889" y="4228773"/>
            <a:ext cx="2559058" cy="191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likovni rezultat za šparoga divlja">
            <a:extLst>
              <a:ext uri="{FF2B5EF4-FFF2-40B4-BE49-F238E27FC236}">
                <a16:creationId xmlns:a16="http://schemas.microsoft.com/office/drawing/2014/main" xmlns="" id="{60239158-D46F-41BC-B663-F7CBB90FD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307" y="4818545"/>
            <a:ext cx="2927910" cy="16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likovni rezultat za ružmarin">
            <a:extLst>
              <a:ext uri="{FF2B5EF4-FFF2-40B4-BE49-F238E27FC236}">
                <a16:creationId xmlns:a16="http://schemas.microsoft.com/office/drawing/2014/main" xmlns="" id="{6141D26D-9468-40DA-9A06-D992A9A25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365" y="4740014"/>
            <a:ext cx="2715339" cy="188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E4D2F635-D36F-4EAF-9E0A-2F3F974FB93A}"/>
              </a:ext>
            </a:extLst>
          </p:cNvPr>
          <p:cNvSpPr/>
          <p:nvPr/>
        </p:nvSpPr>
        <p:spPr>
          <a:xfrm>
            <a:off x="1068723" y="1693994"/>
            <a:ext cx="10263807" cy="3956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Flora je u cjelini vazdazelena ali se može naći i listopadne vegetacije posebno na sjevernom brdskom dijelu (</a:t>
            </a:r>
            <a:r>
              <a:rPr lang="hr-HR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Osoršćica</a:t>
            </a:r>
            <a:r>
              <a:rPr lang="hr-HR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koji je pravi botanički vrt. U tom vrtu kao i na cijelom otoku </a:t>
            </a:r>
            <a:r>
              <a:rPr lang="hr-HR" sz="2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Lošinju </a:t>
            </a:r>
            <a:r>
              <a:rPr lang="hr-HR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 otoku Cresu rastu lavanda</a:t>
            </a:r>
            <a:r>
              <a:rPr lang="hr-HR" sz="2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smilje, </a:t>
            </a:r>
            <a:r>
              <a:rPr lang="hr-HR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mirta, maslačak ,kadulja, bazga, divlji origano, majčina dušica, lovor , divlje šparoge, divlji luk, različite vrste gljiva.</a:t>
            </a:r>
            <a:endParaRPr lang="hr-H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 Lošinju rastu sredozemne vrste biljaka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hrast </a:t>
            </a:r>
            <a:r>
              <a:rPr lang="hr-HR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komorovac</a:t>
            </a:r>
            <a:r>
              <a:rPr lang="hr-HR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ili </a:t>
            </a:r>
            <a:r>
              <a:rPr lang="hr-HR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oštrik</a:t>
            </a:r>
            <a:r>
              <a:rPr lang="hr-HR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 ružmarin.</a:t>
            </a:r>
            <a:endParaRPr lang="hr-H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27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76549E4-AF55-4ADE-A396-CBE97D28B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Povijest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8368AA6-CC7A-42C4-977C-603888D13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264554"/>
            <a:ext cx="8915400" cy="5546355"/>
          </a:xfrm>
        </p:spPr>
        <p:txBody>
          <a:bodyPr/>
          <a:lstStyle/>
          <a:p>
            <a:r>
              <a:rPr lang="hr-HR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 području oko Malog i </a:t>
            </a:r>
            <a:r>
              <a:rPr lang="hr-HR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Velog</a:t>
            </a:r>
            <a:r>
              <a:rPr lang="hr-HR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Lošinja  u 19 st je </a:t>
            </a:r>
            <a:r>
              <a:rPr lang="hr-HR" sz="2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organizirano </a:t>
            </a:r>
            <a:r>
              <a:rPr lang="hr-HR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pošumljavanje otoka alepskim borom .To pošumljavanje je organizirao Ambroz </a:t>
            </a:r>
            <a:r>
              <a:rPr lang="hr-HR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Haračić</a:t>
            </a:r>
            <a:r>
              <a:rPr lang="hr-HR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hrvatski prirodoslovac, meteorolog i botaničar. U Beču je studirao matematiku i prirodne znanosti. </a:t>
            </a:r>
          </a:p>
          <a:p>
            <a:pPr marL="0" indent="0">
              <a:buNone/>
            </a:pPr>
            <a:endParaRPr lang="hr-HR" dirty="0">
              <a:solidFill>
                <a:srgbClr val="222222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2054" name="Picture 6" descr="Slikovni rezultat za Ambroz Haračić">
            <a:extLst>
              <a:ext uri="{FF2B5EF4-FFF2-40B4-BE49-F238E27FC236}">
                <a16:creationId xmlns:a16="http://schemas.microsoft.com/office/drawing/2014/main" xmlns="" id="{AD0B49C1-8251-402C-A32E-BD84D97B8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977" y="3455182"/>
            <a:ext cx="3843145" cy="287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likovni rezultat za alepski bor slike">
            <a:extLst>
              <a:ext uri="{FF2B5EF4-FFF2-40B4-BE49-F238E27FC236}">
                <a16:creationId xmlns:a16="http://schemas.microsoft.com/office/drawing/2014/main" xmlns="" id="{5C8B58C9-6F42-4198-B898-1F09553AB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768" y="3471224"/>
            <a:ext cx="4293911" cy="286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52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D9321DF-FBD4-4B12-8493-816F69AA8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Napravili Frane Devčić i Roberta Vojniković 8.a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61C2343A-363E-448E-9D8D-43591569E3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</a:rPr>
              <a:t>Izvori : www.artmedias.com, Wikipedija, udžbenik iz geografije za 8.r – nakladnik Školska knjiga.</a:t>
            </a:r>
          </a:p>
        </p:txBody>
      </p:sp>
    </p:spTree>
    <p:extLst>
      <p:ext uri="{BB962C8B-B14F-4D97-AF65-F5344CB8AC3E}">
        <p14:creationId xmlns:p14="http://schemas.microsoft.com/office/powerpoint/2010/main" val="270163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me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203</TotalTime>
  <Words>196</Words>
  <Application>Microsoft Office PowerPoint</Application>
  <PresentationFormat>Prilagođeno</PresentationFormat>
  <Paragraphs>17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Pramen</vt:lpstr>
      <vt:lpstr>Biljni svijet Lošinja i Cresa </vt:lpstr>
      <vt:lpstr>Klima i tlo</vt:lpstr>
      <vt:lpstr>Raznolikost</vt:lpstr>
      <vt:lpstr>Biljke </vt:lpstr>
      <vt:lpstr>Povijest</vt:lpstr>
      <vt:lpstr>Napravili Frane Devčić i Roberta Vojniković 8.a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Biljni svijet Lošinja i Cresa</dc:title>
  <dc:creator>Biljana Vojniković</dc:creator>
  <cp:lastModifiedBy>Glazbena Skola</cp:lastModifiedBy>
  <cp:revision>14</cp:revision>
  <dcterms:created xsi:type="dcterms:W3CDTF">2017-11-13T16:24:24Z</dcterms:created>
  <dcterms:modified xsi:type="dcterms:W3CDTF">2017-11-14T09:42:18Z</dcterms:modified>
</cp:coreProperties>
</file>