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1" r:id="rId6"/>
    <p:sldId id="266" r:id="rId7"/>
    <p:sldId id="267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25C8-BA38-4521-A9E0-2326F3E138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30DB-415B-40E0-8F00-4D0A8C5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4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NAPRAVITI PREZENTACIJU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KRATKI VODIČ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UPUTE ZA RAD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Odabrati temu</a:t>
            </a:r>
          </a:p>
          <a:p>
            <a:pPr marL="0" indent="0">
              <a:buNone/>
            </a:pPr>
            <a:endParaRPr lang="hr-HR" sz="3200" dirty="0" smtClean="0"/>
          </a:p>
          <a:p>
            <a:r>
              <a:rPr lang="hr-HR" sz="3200" dirty="0" smtClean="0"/>
              <a:t>Razmisliti o temi, istražiti i saznati o temi</a:t>
            </a:r>
            <a:endParaRPr lang="hr-HR" sz="3200" dirty="0" smtClean="0"/>
          </a:p>
          <a:p>
            <a:pPr marL="0" indent="0">
              <a:buNone/>
            </a:pPr>
            <a:endParaRPr lang="hr-HR" sz="3200" dirty="0" smtClean="0"/>
          </a:p>
          <a:p>
            <a:r>
              <a:rPr lang="hr-HR" sz="3200" dirty="0" smtClean="0"/>
              <a:t>ODABRATI </a:t>
            </a:r>
            <a:r>
              <a:rPr lang="hr-HR" sz="3200" b="1" dirty="0" smtClean="0"/>
              <a:t>ŠTO</a:t>
            </a:r>
            <a:r>
              <a:rPr lang="hr-HR" sz="3200" dirty="0" smtClean="0"/>
              <a:t> </a:t>
            </a:r>
            <a:r>
              <a:rPr lang="hr-HR" sz="3200" dirty="0" smtClean="0"/>
              <a:t>POKAZATI </a:t>
            </a:r>
            <a:endParaRPr lang="hr-HR" sz="3200" dirty="0" smtClean="0"/>
          </a:p>
          <a:p>
            <a:pPr marL="0" indent="0">
              <a:buNone/>
            </a:pPr>
            <a:endParaRPr lang="hr-HR" sz="3200" dirty="0" smtClean="0"/>
          </a:p>
          <a:p>
            <a:r>
              <a:rPr lang="hr-HR" sz="3200" dirty="0" smtClean="0"/>
              <a:t>Maksimalno trajanje izlaganja: </a:t>
            </a:r>
            <a:r>
              <a:rPr lang="hr-HR" sz="3200" b="1" dirty="0" smtClean="0"/>
              <a:t>2 minute</a:t>
            </a:r>
          </a:p>
          <a:p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9269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SADRŽAJ PREZENTACIJE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Max </a:t>
            </a:r>
            <a:r>
              <a:rPr lang="hr-HR" dirty="0"/>
              <a:t>4</a:t>
            </a:r>
            <a:r>
              <a:rPr lang="hr-HR" dirty="0" smtClean="0"/>
              <a:t> </a:t>
            </a:r>
            <a:r>
              <a:rPr lang="hr-HR" dirty="0"/>
              <a:t>+ 2 </a:t>
            </a:r>
            <a:r>
              <a:rPr lang="hr-HR" dirty="0" err="1" smtClean="0"/>
              <a:t>slidea</a:t>
            </a:r>
            <a:r>
              <a:rPr lang="hr-HR" dirty="0" smtClean="0"/>
              <a:t> („glava i rep” – naslov i završni </a:t>
            </a:r>
            <a:r>
              <a:rPr lang="hr-HR" dirty="0" err="1" smtClean="0"/>
              <a:t>slide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Što jednostavnije, to bolje!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b="1" dirty="0" smtClean="0"/>
              <a:t>RAZUMJETI ŠTO PRIČAŠ!!!!</a:t>
            </a:r>
          </a:p>
          <a:p>
            <a:endParaRPr lang="hr-HR" dirty="0"/>
          </a:p>
          <a:p>
            <a:r>
              <a:rPr lang="hr-HR" dirty="0" smtClean="0"/>
              <a:t>TREBA </a:t>
            </a:r>
            <a:r>
              <a:rPr lang="hr-HR" dirty="0"/>
              <a:t>BITI ZANIMLJIVO VAMA!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/>
              <a:t>AKO JE VAMA DOSADNO, SVIMA ĆE BITI DOSADNO!</a:t>
            </a:r>
            <a:br>
              <a:rPr lang="hr-HR" sz="3600" b="1" dirty="0"/>
            </a:b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11" y="1458867"/>
            <a:ext cx="7648977" cy="5736733"/>
          </a:xfrm>
        </p:spPr>
      </p:pic>
    </p:spTree>
    <p:extLst>
      <p:ext uri="{BB962C8B-B14F-4D97-AF65-F5344CB8AC3E}">
        <p14:creationId xmlns:p14="http://schemas.microsoft.com/office/powerpoint/2010/main" val="3054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2" y="1328199"/>
            <a:ext cx="6949225" cy="52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IZGLED PREZENTACIJE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Max 3 (4) natuknice po </a:t>
            </a:r>
            <a:r>
              <a:rPr lang="hr-HR" dirty="0" err="1"/>
              <a:t>slideu</a:t>
            </a:r>
            <a:r>
              <a:rPr lang="hr-HR" dirty="0"/>
              <a:t> (KRATKO I JASNO</a:t>
            </a:r>
            <a:r>
              <a:rPr lang="hr-HR" dirty="0" smtClean="0"/>
              <a:t>!)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„SLIKA GOVORI TISUĆU RIJEČI!”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POZADINA NE SMIJE ODVLAČITI PAŽNJU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200"/>
            <a:ext cx="105156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</a:t>
            </a:r>
            <a:r>
              <a:rPr lang="hr-HR" dirty="0" smtClean="0"/>
              <a:t>PREZENTACIJE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Max 3 (4) natuknice po </a:t>
            </a:r>
            <a:r>
              <a:rPr lang="hr-HR" dirty="0" err="1"/>
              <a:t>slideu</a:t>
            </a:r>
            <a:r>
              <a:rPr lang="hr-HR" dirty="0"/>
              <a:t> (KRATKO I JASNO!)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POZADINA NE SMIJE ODVLAČITI PAŽNJU</a:t>
            </a:r>
            <a:endParaRPr lang="hr-HR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5440" y="3244334"/>
            <a:ext cx="362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IZGLED POWER POINT PREZENTACIJE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976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ZNAČI… KAKO NAPRAVITI PREZENTACIJU?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8" y="1587856"/>
            <a:ext cx="3227231" cy="32272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1" y="3201472"/>
            <a:ext cx="3772437" cy="377243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616297" y="1138395"/>
            <a:ext cx="6126052" cy="28591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KRATKO, JASNO I VAMA ZANIMLJIVO!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4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76427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135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KAKO NAPRAVITI PREZENTACIJU</vt:lpstr>
      <vt:lpstr>UPUTE ZA RAD</vt:lpstr>
      <vt:lpstr>SADRŽAJ PREZENTACIJE</vt:lpstr>
      <vt:lpstr>AKO JE VAMA DOSADNO, SVIMA ĆE BITI DOSADNO! </vt:lpstr>
      <vt:lpstr>PowerPoint Presentation</vt:lpstr>
      <vt:lpstr>IZGLED PREZENTACIJE</vt:lpstr>
      <vt:lpstr>IZGLED PREZENTACIJE</vt:lpstr>
      <vt:lpstr>ZNAČI… KAKO NAPRAVITI PREZENTACIJU?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NAPRAVITI PREZENTACIJU</dc:title>
  <dc:creator>Alenka</dc:creator>
  <cp:lastModifiedBy>Alenka</cp:lastModifiedBy>
  <cp:revision>14</cp:revision>
  <dcterms:created xsi:type="dcterms:W3CDTF">2017-10-10T06:49:58Z</dcterms:created>
  <dcterms:modified xsi:type="dcterms:W3CDTF">2017-10-17T17:01:45Z</dcterms:modified>
</cp:coreProperties>
</file>