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059D17-56DB-4D1A-9E80-EC48203FC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0646" y="954338"/>
            <a:ext cx="8643966" cy="1377801"/>
          </a:xfrm>
        </p:spPr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Mlin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00B050"/>
                </a:solidFill>
              </a:rPr>
              <a:t>Perine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00B050"/>
                </a:solidFill>
              </a:rPr>
              <a:t>družine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7F0567C-1B2A-4804-8664-4180E5174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0646" y="3141526"/>
            <a:ext cx="8915399" cy="1126283"/>
          </a:xfrm>
        </p:spPr>
        <p:txBody>
          <a:bodyPr/>
          <a:lstStyle/>
          <a:p>
            <a:r>
              <a:rPr lang="hr-HR" dirty="0" err="1"/>
              <a:t>Đelekovec</a:t>
            </a:r>
            <a:r>
              <a:rPr lang="hr-HR" dirty="0"/>
              <a:t>, 30.01.2022.</a:t>
            </a:r>
          </a:p>
        </p:txBody>
      </p:sp>
    </p:spTree>
    <p:extLst>
      <p:ext uri="{BB962C8B-B14F-4D97-AF65-F5344CB8AC3E}">
        <p14:creationId xmlns:p14="http://schemas.microsoft.com/office/powerpoint/2010/main" val="109838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64E5E9-D8B8-43CD-A338-D83AA9E7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sve vidjeti kod nas?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8CE981F-25C9-4564-8D29-39A8BEB2C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Mlin Perine družine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Sagrađen 1956. i dalje u funkciji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Proizvodi domaće brašno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Razgled mlina - 20,00 kn po osobi, djeca do 15 godina 10,00 kn </a:t>
            </a:r>
          </a:p>
          <a:p>
            <a:pPr marL="0" indent="0">
              <a:buNone/>
            </a:pPr>
            <a:r>
              <a:rPr lang="hr-HR" dirty="0"/>
              <a:t>                               - grupa 50,00 kn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Dječje učionice o mlinu - Kako radi mlin?, Kako se mlin koristio prije?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Dječje radionice - izrada suvenira, nakita od drveta, izrada i pečenje proizvoda od domaćega brašna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Razgledavanje u čamcima - 40,00 kn.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Posjet livadi perunike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Stare dječje igre</a:t>
            </a:r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  <a:p>
            <a:pPr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8756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ri Mlin - Croatian Hot Spots">
            <a:extLst>
              <a:ext uri="{FF2B5EF4-FFF2-40B4-BE49-F238E27FC236}">
                <a16:creationId xmlns:a16="http://schemas.microsoft.com/office/drawing/2014/main" id="{5306C108-709B-4886-A03A-5DDA83D25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64" y="1120934"/>
            <a:ext cx="4107808" cy="23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ri mlin">
            <a:extLst>
              <a:ext uri="{FF2B5EF4-FFF2-40B4-BE49-F238E27FC236}">
                <a16:creationId xmlns:a16="http://schemas.microsoft.com/office/drawing/2014/main" id="{C5D88B3C-907C-495C-9470-13051E18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08" y="148336"/>
            <a:ext cx="3712128" cy="27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ari mlin">
            <a:extLst>
              <a:ext uri="{FF2B5EF4-FFF2-40B4-BE49-F238E27FC236}">
                <a16:creationId xmlns:a16="http://schemas.microsoft.com/office/drawing/2014/main" id="{D4696756-3CAA-4A48-9901-43771200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45" y="4162202"/>
            <a:ext cx="3215163" cy="24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onoba Stari Mlin – Betina | Šibenik Info">
            <a:extLst>
              <a:ext uri="{FF2B5EF4-FFF2-40B4-BE49-F238E27FC236}">
                <a16:creationId xmlns:a16="http://schemas.microsoft.com/office/drawing/2014/main" id="{A02FEDF9-133E-4126-8615-2852FD9E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12" y="3752980"/>
            <a:ext cx="4219662" cy="23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13F602F4-E199-4221-A10D-E3F64DDD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528" y="284426"/>
            <a:ext cx="8179265" cy="671919"/>
          </a:xfrm>
        </p:spPr>
        <p:txBody>
          <a:bodyPr/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Slike</a:t>
            </a:r>
            <a:r>
              <a:rPr lang="hr-HR" dirty="0"/>
              <a:t> 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mlina</a:t>
            </a:r>
          </a:p>
        </p:txBody>
      </p:sp>
    </p:spTree>
    <p:extLst>
      <p:ext uri="{BB962C8B-B14F-4D97-AF65-F5344CB8AC3E}">
        <p14:creationId xmlns:p14="http://schemas.microsoft.com/office/powerpoint/2010/main" val="275421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EF8157-64EF-4406-9451-DA6B56242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120108"/>
            <a:ext cx="8911687" cy="81946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7030A0"/>
                </a:solidFill>
              </a:rPr>
              <a:t>Livada</a:t>
            </a:r>
            <a:r>
              <a:rPr lang="hr-HR" dirty="0"/>
              <a:t> </a:t>
            </a:r>
            <a:r>
              <a:rPr lang="hr-HR" dirty="0">
                <a:solidFill>
                  <a:srgbClr val="7030A0"/>
                </a:solidFill>
              </a:rPr>
              <a:t>perunike</a:t>
            </a:r>
          </a:p>
        </p:txBody>
      </p:sp>
      <p:pic>
        <p:nvPicPr>
          <p:cNvPr id="3074" name="Picture 2" descr="Hrvatski Vrt Perunika | Info | Upoznajte Hrvatsku">
            <a:extLst>
              <a:ext uri="{FF2B5EF4-FFF2-40B4-BE49-F238E27FC236}">
                <a16:creationId xmlns:a16="http://schemas.microsoft.com/office/drawing/2014/main" id="{FF6A8B30-AE74-46C9-B19B-D70A23EB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94" y="809147"/>
            <a:ext cx="3856663" cy="23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rvatski vrt perunika - Zanimljivosti">
            <a:extLst>
              <a:ext uri="{FF2B5EF4-FFF2-40B4-BE49-F238E27FC236}">
                <a16:creationId xmlns:a16="http://schemas.microsoft.com/office/drawing/2014/main" id="{96FC93A7-5248-4201-9648-B972B32F7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88" y="120108"/>
            <a:ext cx="3188444" cy="30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ako uzgajati perunike iz lukovice. Osnovna pravila za njegu lukovičastog  nizozemskog irisa. Vrijeme i metode slijetanja">
            <a:extLst>
              <a:ext uri="{FF2B5EF4-FFF2-40B4-BE49-F238E27FC236}">
                <a16:creationId xmlns:a16="http://schemas.microsoft.com/office/drawing/2014/main" id="{9FC036C9-C77E-4031-A887-922E4F49E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63" y="3558637"/>
            <a:ext cx="4810388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41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3521B6-AEB3-46B2-9770-6B79F548F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146" y="75501"/>
            <a:ext cx="8911687" cy="872455"/>
          </a:xfrm>
        </p:spPr>
        <p:txBody>
          <a:bodyPr/>
          <a:lstStyle/>
          <a:p>
            <a:r>
              <a:rPr lang="hr-HR" dirty="0">
                <a:solidFill>
                  <a:srgbClr val="FFC000"/>
                </a:solidFill>
              </a:rPr>
              <a:t>Vožnja</a:t>
            </a:r>
            <a:r>
              <a:rPr lang="hr-HR" dirty="0"/>
              <a:t> </a:t>
            </a:r>
            <a:r>
              <a:rPr lang="hr-HR" dirty="0">
                <a:solidFill>
                  <a:srgbClr val="FFC000"/>
                </a:solidFill>
              </a:rPr>
              <a:t>čamcima</a:t>
            </a:r>
          </a:p>
        </p:txBody>
      </p:sp>
      <p:pic>
        <p:nvPicPr>
          <p:cNvPr id="4100" name="Picture 4" descr="U GRADU OTOKU NA VIROVIMA PORINUTA DVA TURISTIČKA BRODA">
            <a:extLst>
              <a:ext uri="{FF2B5EF4-FFF2-40B4-BE49-F238E27FC236}">
                <a16:creationId xmlns:a16="http://schemas.microsoft.com/office/drawing/2014/main" id="{6C7340B8-1A95-474C-AA37-EF651CD7F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54" y="3527572"/>
            <a:ext cx="5317881" cy="28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 GRADU OTOKU NA VIROVIMA PORINUTA DVA TURISTIČKA BRODA">
            <a:extLst>
              <a:ext uri="{FF2B5EF4-FFF2-40B4-BE49-F238E27FC236}">
                <a16:creationId xmlns:a16="http://schemas.microsoft.com/office/drawing/2014/main" id="{4FAAAA29-025A-4AFB-82FF-B466B6F75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4" y="201336"/>
            <a:ext cx="4801299" cy="26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lika 4. Elektro brod Srna - Nacionalni park &amp;quot;Plitvička jezera&amp;quot;">
            <a:extLst>
              <a:ext uri="{FF2B5EF4-FFF2-40B4-BE49-F238E27FC236}">
                <a16:creationId xmlns:a16="http://schemas.microsoft.com/office/drawing/2014/main" id="{758F3F75-075E-4A11-AAE0-4D1768EDE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67" y="947956"/>
            <a:ext cx="3616165" cy="23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281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50D151-2CE7-4D9A-8A02-0C907A4D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13049"/>
            <a:ext cx="8811745" cy="810408"/>
          </a:xfrm>
        </p:spPr>
        <p:txBody>
          <a:bodyPr/>
          <a:lstStyle/>
          <a:p>
            <a:r>
              <a:rPr lang="hr-HR" dirty="0">
                <a:solidFill>
                  <a:srgbClr val="00B0F0"/>
                </a:solidFill>
              </a:rPr>
              <a:t>Stare dječje</a:t>
            </a:r>
            <a:r>
              <a:rPr lang="hr-HR" dirty="0"/>
              <a:t> </a:t>
            </a:r>
            <a:r>
              <a:rPr lang="hr-HR" dirty="0">
                <a:solidFill>
                  <a:srgbClr val="00B0F0"/>
                </a:solidFill>
              </a:rPr>
              <a:t>igre</a:t>
            </a:r>
          </a:p>
        </p:txBody>
      </p:sp>
      <p:pic>
        <p:nvPicPr>
          <p:cNvPr id="5122" name="Picture 2" descr="Još se sjećate tih igara? Priručnik za odabrane igre naših predaka u  Sloveniji i Hrvatskoj">
            <a:extLst>
              <a:ext uri="{FF2B5EF4-FFF2-40B4-BE49-F238E27FC236}">
                <a16:creationId xmlns:a16="http://schemas.microsoft.com/office/drawing/2014/main" id="{926FED2A-C87F-452A-92DF-E3DE47BC9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6" y="907147"/>
            <a:ext cx="5006532" cy="217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mtite li igre svoga djetinjstva i igrate li ih sa svojom djecom? – I. dio  - Žena Vrsna">
            <a:extLst>
              <a:ext uri="{FF2B5EF4-FFF2-40B4-BE49-F238E27FC236}">
                <a16:creationId xmlns:a16="http://schemas.microsoft.com/office/drawing/2014/main" id="{BE8D421C-3A56-4089-84BD-F2D97D8DC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544" y="3680670"/>
            <a:ext cx="4323126" cy="28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iñas jugando en el campo — infancia, 2 personas - Stock Photo | #124198184">
            <a:extLst>
              <a:ext uri="{FF2B5EF4-FFF2-40B4-BE49-F238E27FC236}">
                <a16:creationId xmlns:a16="http://schemas.microsoft.com/office/drawing/2014/main" id="{616341B1-CAA2-400E-8301-06B13EBCF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94" y="3330604"/>
            <a:ext cx="4053098" cy="26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0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14D725-B7B8-47C3-B483-9519DB0F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028" y="263382"/>
            <a:ext cx="8862079" cy="1020133"/>
          </a:xfrm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C00000"/>
                </a:solidFill>
              </a:rPr>
              <a:t>Izrada suvenira od drveta i proizvoda od brašna</a:t>
            </a:r>
          </a:p>
        </p:txBody>
      </p:sp>
      <p:pic>
        <p:nvPicPr>
          <p:cNvPr id="6148" name="Picture 4" descr="Obrt Ember poklanja čitateljima ePodravine svoje unikatne drvene suvenire,  pogledajte što su pripremili - ePodravina.hr">
            <a:extLst>
              <a:ext uri="{FF2B5EF4-FFF2-40B4-BE49-F238E27FC236}">
                <a16:creationId xmlns:a16="http://schemas.microsoft.com/office/drawing/2014/main" id="{CD95AE0C-A32D-476B-9B79-A0CA86AC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29" y="819807"/>
            <a:ext cx="4032308" cy="196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увенири Здраво-Живо - LUTKE OD KUKURUZOVINE U prastaro doba, kada se nisu  mogle kupiti lepe lutke, devojčice i dečaci, njihovi roditelji ili vešti  susedi su ih pravili od materijala koje su mogli">
            <a:extLst>
              <a:ext uri="{FF2B5EF4-FFF2-40B4-BE49-F238E27FC236}">
                <a16:creationId xmlns:a16="http://schemas.microsoft.com/office/drawing/2014/main" id="{9682B532-144E-41E9-A3C0-35C2592AA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46" y="4952684"/>
            <a:ext cx="5240535" cy="178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Amarant kruh: mogućnosti kuhanja i recepti u stroju za kruh, pećnici, s  kvascem i bez njega">
            <a:extLst>
              <a:ext uri="{FF2B5EF4-FFF2-40B4-BE49-F238E27FC236}">
                <a16:creationId xmlns:a16="http://schemas.microsoft.com/office/drawing/2014/main" id="{2C5CE2A0-2B45-4F4F-868E-B15B6878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58" y="1321595"/>
            <a:ext cx="3402586" cy="14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vaki dan - svježi kruh i pekarski proizvodi | Kaufland">
            <a:extLst>
              <a:ext uri="{FF2B5EF4-FFF2-40B4-BE49-F238E27FC236}">
                <a16:creationId xmlns:a16="http://schemas.microsoft.com/office/drawing/2014/main" id="{3A5ED356-D07E-4EC8-99B7-9AA68555E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470" y="5137567"/>
            <a:ext cx="3297146" cy="15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ll and medium enterprises">
            <a:extLst>
              <a:ext uri="{FF2B5EF4-FFF2-40B4-BE49-F238E27FC236}">
                <a16:creationId xmlns:a16="http://schemas.microsoft.com/office/drawing/2014/main" id="{9F3CEC7C-873D-410D-AA96-0C2582259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133" y="2940773"/>
            <a:ext cx="3469974" cy="18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Testiranje novog Mix C – Mix Pâtisserie brašna - Bezglutena Hr">
            <a:extLst>
              <a:ext uri="{FF2B5EF4-FFF2-40B4-BE49-F238E27FC236}">
                <a16:creationId xmlns:a16="http://schemas.microsoft.com/office/drawing/2014/main" id="{EB4F84E7-50FC-4D65-8596-A2FF508B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35" y="3096619"/>
            <a:ext cx="3078032" cy="18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3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3B0D9668-608A-48A4-AD28-5C4BE9D9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5871" y="1781791"/>
            <a:ext cx="8911687" cy="3100602"/>
          </a:xfrm>
        </p:spPr>
        <p:txBody>
          <a:bodyPr/>
          <a:lstStyle/>
          <a:p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Posjetite nas svaki radni dan od 14 do 18 sati te vikendom od 9 do 20 sati. Uvjerite se u našu ponudu i uživajte u prekrasnom krajoliku. Želimo Vam ugodan boravak kod nas!</a:t>
            </a:r>
          </a:p>
        </p:txBody>
      </p:sp>
    </p:spTree>
    <p:extLst>
      <p:ext uri="{BB962C8B-B14F-4D97-AF65-F5344CB8AC3E}">
        <p14:creationId xmlns:p14="http://schemas.microsoft.com/office/powerpoint/2010/main" val="3805705332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121</TotalTime>
  <Words>143</Words>
  <Application>Microsoft Office PowerPoint</Application>
  <PresentationFormat>Široki zaslon</PresentationFormat>
  <Paragraphs>22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Pramen</vt:lpstr>
      <vt:lpstr>Mlin Perine družine</vt:lpstr>
      <vt:lpstr>Što sve vidjeti kod nas?</vt:lpstr>
      <vt:lpstr>Slike mlina</vt:lpstr>
      <vt:lpstr>Livada perunike</vt:lpstr>
      <vt:lpstr>Vožnja čamcima</vt:lpstr>
      <vt:lpstr>Stare dječje igre</vt:lpstr>
      <vt:lpstr>Izrada suvenira od drveta i proizvoda od brašna</vt:lpstr>
      <vt:lpstr>Posjetite nas svaki radni dan od 14 do 18 sati te vikendom od 9 do 20 sati. Uvjerite se u našu ponudu i uživajte u prekrasnom krajoliku. Želimo Vam ugodan boravak kod nas!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Mlin Perine družine</dc:title>
  <dc:creator>kl protection</dc:creator>
  <cp:lastModifiedBy>kl protection</cp:lastModifiedBy>
  <cp:revision>3</cp:revision>
  <dcterms:created xsi:type="dcterms:W3CDTF">2022-01-30T14:18:03Z</dcterms:created>
  <dcterms:modified xsi:type="dcterms:W3CDTF">2022-01-30T16:19:12Z</dcterms:modified>
</cp:coreProperties>
</file>