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41" r:id="rId1"/>
  </p:sldMasterIdLst>
  <p:sldIdLst>
    <p:sldId id="256" r:id="rId2"/>
    <p:sldId id="258" r:id="rId3"/>
    <p:sldId id="259" r:id="rId4"/>
    <p:sldId id="257" r:id="rId5"/>
    <p:sldId id="260" r:id="rId6"/>
    <p:sldId id="261" r:id="rId7"/>
    <p:sldId id="263" r:id="rId8"/>
    <p:sldId id="264" r:id="rId9"/>
    <p:sldId id="265" r:id="rId10"/>
    <p:sldId id="268" r:id="rId11"/>
    <p:sldId id="272" r:id="rId12"/>
    <p:sldId id="273" r:id="rId13"/>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82" d="100"/>
          <a:sy n="82" d="100"/>
        </p:scale>
        <p:origin x="1474" y="6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Naslovni slajd">
    <p:spTree>
      <p:nvGrpSpPr>
        <p:cNvPr id="1" name=""/>
        <p:cNvGrpSpPr/>
        <p:nvPr/>
      </p:nvGrpSpPr>
      <p:grpSpPr>
        <a:xfrm>
          <a:off x="0" y="0"/>
          <a:ext cx="0" cy="0"/>
          <a:chOff x="0" y="0"/>
          <a:chExt cx="0" cy="0"/>
        </a:xfrm>
      </p:grpSpPr>
      <p:pic>
        <p:nvPicPr>
          <p:cNvPr id="7" name="Picture 6" descr="SD-PanelTitle-GrommetsCombine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ctrTitle"/>
          </p:nvPr>
        </p:nvSpPr>
        <p:spPr>
          <a:xfrm>
            <a:off x="1921934" y="1811863"/>
            <a:ext cx="5308866" cy="1515533"/>
          </a:xfrm>
        </p:spPr>
        <p:txBody>
          <a:bodyPr anchor="b">
            <a:noAutofit/>
          </a:bodyPr>
          <a:lstStyle>
            <a:lvl1pPr algn="ctr">
              <a:defRPr sz="4800">
                <a:effectLst/>
              </a:defRPr>
            </a:lvl1pPr>
          </a:lstStyle>
          <a:p>
            <a:r>
              <a:rPr lang="hr-HR"/>
              <a:t>Kliknite da biste uredili stil naslova matrice</a:t>
            </a:r>
            <a:endParaRPr lang="en-US" dirty="0"/>
          </a:p>
        </p:txBody>
      </p:sp>
      <p:sp>
        <p:nvSpPr>
          <p:cNvPr id="3" name="Subtitle 2"/>
          <p:cNvSpPr>
            <a:spLocks noGrp="1"/>
          </p:cNvSpPr>
          <p:nvPr>
            <p:ph type="subTitle" idx="1"/>
          </p:nvPr>
        </p:nvSpPr>
        <p:spPr>
          <a:xfrm>
            <a:off x="1921934" y="3598327"/>
            <a:ext cx="5308866" cy="1377651"/>
          </a:xfrm>
        </p:spPr>
        <p:txBody>
          <a:bodyPr anchor="t">
            <a:normAutofit/>
          </a:bodyPr>
          <a:lstStyle>
            <a:lvl1pPr marL="0" indent="0" algn="ctr">
              <a:buNone/>
              <a:defRPr sz="20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hr-HR"/>
              <a:t>Kliknite da biste uredili stil podnaslova matrice</a:t>
            </a:r>
            <a:endParaRPr lang="en-US" dirty="0"/>
          </a:p>
        </p:txBody>
      </p:sp>
      <p:sp>
        <p:nvSpPr>
          <p:cNvPr id="4" name="Date Placeholder 3"/>
          <p:cNvSpPr>
            <a:spLocks noGrp="1"/>
          </p:cNvSpPr>
          <p:nvPr>
            <p:ph type="dt" sz="half" idx="10"/>
          </p:nvPr>
        </p:nvSpPr>
        <p:spPr>
          <a:xfrm>
            <a:off x="6065417" y="5054602"/>
            <a:ext cx="673276" cy="279400"/>
          </a:xfrm>
        </p:spPr>
        <p:txBody>
          <a:bodyPr/>
          <a:lstStyle/>
          <a:p>
            <a:fld id="{95FA2662-BD17-4720-9AA2-2015DBABBDB6}" type="datetimeFigureOut">
              <a:rPr lang="hr-HR" smtClean="0"/>
              <a:t>12.4.2022.</a:t>
            </a:fld>
            <a:endParaRPr lang="hr-HR"/>
          </a:p>
        </p:txBody>
      </p:sp>
      <p:sp>
        <p:nvSpPr>
          <p:cNvPr id="5" name="Footer Placeholder 4"/>
          <p:cNvSpPr>
            <a:spLocks noGrp="1"/>
          </p:cNvSpPr>
          <p:nvPr>
            <p:ph type="ftr" sz="quarter" idx="11"/>
          </p:nvPr>
        </p:nvSpPr>
        <p:spPr>
          <a:xfrm>
            <a:off x="1921934" y="5054602"/>
            <a:ext cx="4064860" cy="279400"/>
          </a:xfrm>
        </p:spPr>
        <p:txBody>
          <a:bodyPr/>
          <a:lstStyle/>
          <a:p>
            <a:endParaRPr lang="hr-HR"/>
          </a:p>
        </p:txBody>
      </p:sp>
      <p:sp>
        <p:nvSpPr>
          <p:cNvPr id="6" name="Slide Number Placeholder 5"/>
          <p:cNvSpPr>
            <a:spLocks noGrp="1"/>
          </p:cNvSpPr>
          <p:nvPr>
            <p:ph type="sldNum" sz="quarter" idx="12"/>
          </p:nvPr>
        </p:nvSpPr>
        <p:spPr>
          <a:xfrm>
            <a:off x="6817317" y="5054602"/>
            <a:ext cx="413483" cy="279400"/>
          </a:xfrm>
        </p:spPr>
        <p:txBody>
          <a:bodyPr/>
          <a:lstStyle/>
          <a:p>
            <a:fld id="{B8024AB4-4667-4032-AD05-C9A421067FBD}" type="slidenum">
              <a:rPr lang="hr-HR" smtClean="0"/>
              <a:t>‹#›</a:t>
            </a:fld>
            <a:endParaRPr lang="hr-HR"/>
          </a:p>
        </p:txBody>
      </p:sp>
      <p:cxnSp>
        <p:nvCxnSpPr>
          <p:cNvPr id="15" name="Straight Connector 14"/>
          <p:cNvCxnSpPr/>
          <p:nvPr/>
        </p:nvCxnSpPr>
        <p:spPr>
          <a:xfrm>
            <a:off x="2019825" y="3471329"/>
            <a:ext cx="5113083"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14085385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ska slika s opisom">
    <p:spTree>
      <p:nvGrpSpPr>
        <p:cNvPr id="1" name=""/>
        <p:cNvGrpSpPr/>
        <p:nvPr/>
      </p:nvGrpSpPr>
      <p:grpSpPr>
        <a:xfrm>
          <a:off x="0" y="0"/>
          <a:ext cx="0" cy="0"/>
          <a:chOff x="0" y="0"/>
          <a:chExt cx="0" cy="0"/>
        </a:xfrm>
      </p:grpSpPr>
      <p:sp>
        <p:nvSpPr>
          <p:cNvPr id="2" name="Title 1"/>
          <p:cNvSpPr>
            <a:spLocks noGrp="1"/>
          </p:cNvSpPr>
          <p:nvPr>
            <p:ph type="title"/>
          </p:nvPr>
        </p:nvSpPr>
        <p:spPr>
          <a:xfrm>
            <a:off x="1176866" y="4815415"/>
            <a:ext cx="6798734" cy="566738"/>
          </a:xfrm>
        </p:spPr>
        <p:txBody>
          <a:bodyPr anchor="b">
            <a:normAutofit/>
          </a:bodyPr>
          <a:lstStyle>
            <a:lvl1pPr algn="ctr">
              <a:defRPr sz="2400" b="0"/>
            </a:lvl1pPr>
          </a:lstStyle>
          <a:p>
            <a:r>
              <a:rPr lang="hr-HR"/>
              <a:t>Kliknite da biste uredili stil naslova matrice</a:t>
            </a:r>
            <a:endParaRPr lang="en-US" dirty="0"/>
          </a:p>
        </p:txBody>
      </p:sp>
      <p:sp>
        <p:nvSpPr>
          <p:cNvPr id="3" name="Picture Placeholder 2"/>
          <p:cNvSpPr>
            <a:spLocks noGrp="1" noChangeAspect="1"/>
          </p:cNvSpPr>
          <p:nvPr>
            <p:ph type="pic" idx="1"/>
          </p:nvPr>
        </p:nvSpPr>
        <p:spPr>
          <a:xfrm>
            <a:off x="1026260" y="1032933"/>
            <a:ext cx="7091482" cy="3361269"/>
          </a:xfrm>
          <a:prstGeom prst="roundRect">
            <a:avLst>
              <a:gd name="adj" fmla="val 0"/>
            </a:avLst>
          </a:prstGeom>
          <a:ln w="57150" cmpd="thickThin">
            <a:solidFill>
              <a:schemeClr val="tx1">
                <a:lumMod val="50000"/>
                <a:lumOff val="5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hr-HR"/>
              <a:t>Kliknite ikonu da biste dodali  sliku</a:t>
            </a:r>
            <a:endParaRPr lang="en-US" dirty="0"/>
          </a:p>
        </p:txBody>
      </p:sp>
      <p:sp>
        <p:nvSpPr>
          <p:cNvPr id="4" name="Text Placeholder 3"/>
          <p:cNvSpPr>
            <a:spLocks noGrp="1"/>
          </p:cNvSpPr>
          <p:nvPr>
            <p:ph type="body" sz="half" idx="2"/>
          </p:nvPr>
        </p:nvSpPr>
        <p:spPr>
          <a:xfrm>
            <a:off x="1176866" y="5382153"/>
            <a:ext cx="6798734" cy="493712"/>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r-HR"/>
              <a:t>Uredite stilove teksta matrice</a:t>
            </a:r>
          </a:p>
        </p:txBody>
      </p:sp>
      <p:sp>
        <p:nvSpPr>
          <p:cNvPr id="5" name="Date Placeholder 4"/>
          <p:cNvSpPr>
            <a:spLocks noGrp="1"/>
          </p:cNvSpPr>
          <p:nvPr>
            <p:ph type="dt" sz="half" idx="10"/>
          </p:nvPr>
        </p:nvSpPr>
        <p:spPr/>
        <p:txBody>
          <a:bodyPr/>
          <a:lstStyle/>
          <a:p>
            <a:fld id="{95FA2662-BD17-4720-9AA2-2015DBABBDB6}" type="datetimeFigureOut">
              <a:rPr lang="hr-HR" smtClean="0"/>
              <a:t>12.4.2022.</a:t>
            </a:fld>
            <a:endParaRPr lang="hr-HR"/>
          </a:p>
        </p:txBody>
      </p:sp>
      <p:sp>
        <p:nvSpPr>
          <p:cNvPr id="6" name="Footer Placeholder 5"/>
          <p:cNvSpPr>
            <a:spLocks noGrp="1"/>
          </p:cNvSpPr>
          <p:nvPr>
            <p:ph type="ftr" sz="quarter" idx="11"/>
          </p:nvPr>
        </p:nvSpPr>
        <p:spPr/>
        <p:txBody>
          <a:bodyPr/>
          <a:lstStyle/>
          <a:p>
            <a:endParaRPr lang="hr-HR"/>
          </a:p>
        </p:txBody>
      </p:sp>
      <p:sp>
        <p:nvSpPr>
          <p:cNvPr id="7" name="Slide Number Placeholder 6"/>
          <p:cNvSpPr>
            <a:spLocks noGrp="1"/>
          </p:cNvSpPr>
          <p:nvPr>
            <p:ph type="sldNum" sz="quarter" idx="12"/>
          </p:nvPr>
        </p:nvSpPr>
        <p:spPr/>
        <p:txBody>
          <a:bodyPr/>
          <a:lstStyle/>
          <a:p>
            <a:fld id="{B8024AB4-4667-4032-AD05-C9A421067FBD}" type="slidenum">
              <a:rPr lang="hr-HR" smtClean="0"/>
              <a:t>‹#›</a:t>
            </a:fld>
            <a:endParaRPr lang="hr-HR"/>
          </a:p>
        </p:txBody>
      </p:sp>
    </p:spTree>
    <p:extLst>
      <p:ext uri="{BB962C8B-B14F-4D97-AF65-F5344CB8AC3E}">
        <p14:creationId xmlns:p14="http://schemas.microsoft.com/office/powerpoint/2010/main" val="94020806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Naslov i opis">
    <p:spTree>
      <p:nvGrpSpPr>
        <p:cNvPr id="1" name=""/>
        <p:cNvGrpSpPr/>
        <p:nvPr/>
      </p:nvGrpSpPr>
      <p:grpSpPr>
        <a:xfrm>
          <a:off x="0" y="0"/>
          <a:ext cx="0" cy="0"/>
          <a:chOff x="0" y="0"/>
          <a:chExt cx="0" cy="0"/>
        </a:xfrm>
      </p:grpSpPr>
      <p:sp>
        <p:nvSpPr>
          <p:cNvPr id="2" name="Title 1"/>
          <p:cNvSpPr>
            <a:spLocks noGrp="1"/>
          </p:cNvSpPr>
          <p:nvPr>
            <p:ph type="title"/>
          </p:nvPr>
        </p:nvSpPr>
        <p:spPr>
          <a:xfrm>
            <a:off x="1176866" y="906873"/>
            <a:ext cx="6798734" cy="3097860"/>
          </a:xfrm>
        </p:spPr>
        <p:txBody>
          <a:bodyPr anchor="ctr">
            <a:normAutofit/>
          </a:bodyPr>
          <a:lstStyle>
            <a:lvl1pPr algn="ctr">
              <a:defRPr sz="3200" b="0" cap="none"/>
            </a:lvl1pPr>
          </a:lstStyle>
          <a:p>
            <a:r>
              <a:rPr lang="hr-HR"/>
              <a:t>Kliknite da biste uredili stil naslova matrice</a:t>
            </a:r>
            <a:endParaRPr lang="en-US" dirty="0"/>
          </a:p>
        </p:txBody>
      </p:sp>
      <p:sp>
        <p:nvSpPr>
          <p:cNvPr id="3" name="Text Placeholder 2"/>
          <p:cNvSpPr>
            <a:spLocks noGrp="1"/>
          </p:cNvSpPr>
          <p:nvPr>
            <p:ph type="body" idx="1"/>
          </p:nvPr>
        </p:nvSpPr>
        <p:spPr>
          <a:xfrm>
            <a:off x="1176865" y="4275666"/>
            <a:ext cx="6798736" cy="1600202"/>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hr-HR"/>
              <a:t>Uredite stilove teksta matrice</a:t>
            </a:r>
          </a:p>
        </p:txBody>
      </p:sp>
      <p:sp>
        <p:nvSpPr>
          <p:cNvPr id="4" name="Date Placeholder 3"/>
          <p:cNvSpPr>
            <a:spLocks noGrp="1"/>
          </p:cNvSpPr>
          <p:nvPr>
            <p:ph type="dt" sz="half" idx="10"/>
          </p:nvPr>
        </p:nvSpPr>
        <p:spPr/>
        <p:txBody>
          <a:bodyPr/>
          <a:lstStyle/>
          <a:p>
            <a:fld id="{95FA2662-BD17-4720-9AA2-2015DBABBDB6}" type="datetimeFigureOut">
              <a:rPr lang="hr-HR" smtClean="0"/>
              <a:t>12.4.2022.</a:t>
            </a:fld>
            <a:endParaRPr lang="hr-HR"/>
          </a:p>
        </p:txBody>
      </p:sp>
      <p:sp>
        <p:nvSpPr>
          <p:cNvPr id="5" name="Footer Placeholder 4"/>
          <p:cNvSpPr>
            <a:spLocks noGrp="1"/>
          </p:cNvSpPr>
          <p:nvPr>
            <p:ph type="ftr" sz="quarter" idx="11"/>
          </p:nvPr>
        </p:nvSpPr>
        <p:spPr/>
        <p:txBody>
          <a:bodyPr/>
          <a:lstStyle/>
          <a:p>
            <a:endParaRPr lang="hr-HR"/>
          </a:p>
        </p:txBody>
      </p:sp>
      <p:sp>
        <p:nvSpPr>
          <p:cNvPr id="6" name="Slide Number Placeholder 5"/>
          <p:cNvSpPr>
            <a:spLocks noGrp="1"/>
          </p:cNvSpPr>
          <p:nvPr>
            <p:ph type="sldNum" sz="quarter" idx="12"/>
          </p:nvPr>
        </p:nvSpPr>
        <p:spPr/>
        <p:txBody>
          <a:bodyPr/>
          <a:lstStyle/>
          <a:p>
            <a:fld id="{B8024AB4-4667-4032-AD05-C9A421067FBD}" type="slidenum">
              <a:rPr lang="hr-HR" smtClean="0"/>
              <a:t>‹#›</a:t>
            </a:fld>
            <a:endParaRPr lang="hr-HR"/>
          </a:p>
        </p:txBody>
      </p:sp>
      <p:cxnSp>
        <p:nvCxnSpPr>
          <p:cNvPr id="15" name="Straight Connector 14"/>
          <p:cNvCxnSpPr/>
          <p:nvPr/>
        </p:nvCxnSpPr>
        <p:spPr>
          <a:xfrm>
            <a:off x="1278465" y="4140199"/>
            <a:ext cx="6606425"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26476975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itat s opisom">
    <p:spTree>
      <p:nvGrpSpPr>
        <p:cNvPr id="1" name=""/>
        <p:cNvGrpSpPr/>
        <p:nvPr/>
      </p:nvGrpSpPr>
      <p:grpSpPr>
        <a:xfrm>
          <a:off x="0" y="0"/>
          <a:ext cx="0" cy="0"/>
          <a:chOff x="0" y="0"/>
          <a:chExt cx="0" cy="0"/>
        </a:xfrm>
      </p:grpSpPr>
      <p:sp>
        <p:nvSpPr>
          <p:cNvPr id="2" name="Title 1"/>
          <p:cNvSpPr>
            <a:spLocks noGrp="1"/>
          </p:cNvSpPr>
          <p:nvPr>
            <p:ph type="title"/>
          </p:nvPr>
        </p:nvSpPr>
        <p:spPr>
          <a:xfrm>
            <a:off x="1334333" y="982132"/>
            <a:ext cx="6400250" cy="2370668"/>
          </a:xfrm>
        </p:spPr>
        <p:txBody>
          <a:bodyPr anchor="ctr">
            <a:normAutofit/>
          </a:bodyPr>
          <a:lstStyle>
            <a:lvl1pPr algn="ctr">
              <a:defRPr sz="3200" b="0" cap="none">
                <a:solidFill>
                  <a:schemeClr val="tx1"/>
                </a:solidFill>
              </a:defRPr>
            </a:lvl1pPr>
          </a:lstStyle>
          <a:p>
            <a:r>
              <a:rPr lang="hr-HR"/>
              <a:t>Kliknite da biste uredili stil naslova matrice</a:t>
            </a:r>
            <a:endParaRPr lang="en-US" dirty="0"/>
          </a:p>
        </p:txBody>
      </p:sp>
      <p:sp>
        <p:nvSpPr>
          <p:cNvPr id="10" name="Text Placeholder 9"/>
          <p:cNvSpPr>
            <a:spLocks noGrp="1"/>
          </p:cNvSpPr>
          <p:nvPr>
            <p:ph type="body" sz="quarter" idx="13"/>
          </p:nvPr>
        </p:nvSpPr>
        <p:spPr>
          <a:xfrm>
            <a:off x="1600200" y="3352799"/>
            <a:ext cx="5892798" cy="651933"/>
          </a:xfrm>
        </p:spPr>
        <p:txBody>
          <a:bodyPr anchor="ctr">
            <a:normAutofit/>
          </a:bodyPr>
          <a:lstStyle>
            <a:lvl1pPr marL="0" indent="0" algn="r">
              <a:buFontTx/>
              <a:buNone/>
              <a:defRPr sz="18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hr-HR"/>
              <a:t>Uredite stilove teksta matrice</a:t>
            </a:r>
          </a:p>
        </p:txBody>
      </p:sp>
      <p:sp>
        <p:nvSpPr>
          <p:cNvPr id="3" name="Text Placeholder 2"/>
          <p:cNvSpPr>
            <a:spLocks noGrp="1"/>
          </p:cNvSpPr>
          <p:nvPr>
            <p:ph type="body" idx="1"/>
          </p:nvPr>
        </p:nvSpPr>
        <p:spPr>
          <a:xfrm>
            <a:off x="1176863" y="4343400"/>
            <a:ext cx="6798738"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hr-HR"/>
              <a:t>Uredite stilove teksta matrice</a:t>
            </a:r>
          </a:p>
        </p:txBody>
      </p:sp>
      <p:sp>
        <p:nvSpPr>
          <p:cNvPr id="4" name="Date Placeholder 3"/>
          <p:cNvSpPr>
            <a:spLocks noGrp="1"/>
          </p:cNvSpPr>
          <p:nvPr>
            <p:ph type="dt" sz="half" idx="10"/>
          </p:nvPr>
        </p:nvSpPr>
        <p:spPr/>
        <p:txBody>
          <a:bodyPr/>
          <a:lstStyle/>
          <a:p>
            <a:fld id="{95FA2662-BD17-4720-9AA2-2015DBABBDB6}" type="datetimeFigureOut">
              <a:rPr lang="hr-HR" smtClean="0"/>
              <a:t>12.4.2022.</a:t>
            </a:fld>
            <a:endParaRPr lang="hr-HR"/>
          </a:p>
        </p:txBody>
      </p:sp>
      <p:sp>
        <p:nvSpPr>
          <p:cNvPr id="5" name="Footer Placeholder 4"/>
          <p:cNvSpPr>
            <a:spLocks noGrp="1"/>
          </p:cNvSpPr>
          <p:nvPr>
            <p:ph type="ftr" sz="quarter" idx="11"/>
          </p:nvPr>
        </p:nvSpPr>
        <p:spPr/>
        <p:txBody>
          <a:bodyPr/>
          <a:lstStyle/>
          <a:p>
            <a:endParaRPr lang="hr-HR"/>
          </a:p>
        </p:txBody>
      </p:sp>
      <p:sp>
        <p:nvSpPr>
          <p:cNvPr id="6" name="Slide Number Placeholder 5"/>
          <p:cNvSpPr>
            <a:spLocks noGrp="1"/>
          </p:cNvSpPr>
          <p:nvPr>
            <p:ph type="sldNum" sz="quarter" idx="12"/>
          </p:nvPr>
        </p:nvSpPr>
        <p:spPr/>
        <p:txBody>
          <a:bodyPr/>
          <a:lstStyle/>
          <a:p>
            <a:fld id="{B8024AB4-4667-4032-AD05-C9A421067FBD}" type="slidenum">
              <a:rPr lang="hr-HR" smtClean="0"/>
              <a:t>‹#›</a:t>
            </a:fld>
            <a:endParaRPr lang="hr-HR"/>
          </a:p>
        </p:txBody>
      </p:sp>
      <p:sp>
        <p:nvSpPr>
          <p:cNvPr id="14" name="TextBox 13"/>
          <p:cNvSpPr txBox="1"/>
          <p:nvPr/>
        </p:nvSpPr>
        <p:spPr>
          <a:xfrm>
            <a:off x="849969" y="905362"/>
            <a:ext cx="457319" cy="584776"/>
          </a:xfrm>
          <a:prstGeom prst="rect">
            <a:avLst/>
          </a:prstGeom>
        </p:spPr>
        <p:txBody>
          <a:bodyPr vert="horz" lIns="91440" tIns="45720" rIns="91440" bIns="45720" rtlCol="0" anchor="ctr">
            <a:noAutofit/>
          </a:bodyPr>
          <a:lstStyle/>
          <a:p>
            <a:pPr lvl="0"/>
            <a:r>
              <a:rPr lang="en-US" sz="7200" dirty="0">
                <a:solidFill>
                  <a:schemeClr val="tx1"/>
                </a:solidFill>
                <a:effectLst/>
              </a:rPr>
              <a:t>“</a:t>
            </a:r>
          </a:p>
        </p:txBody>
      </p:sp>
      <p:sp>
        <p:nvSpPr>
          <p:cNvPr id="15" name="TextBox 14"/>
          <p:cNvSpPr txBox="1"/>
          <p:nvPr/>
        </p:nvSpPr>
        <p:spPr>
          <a:xfrm>
            <a:off x="7633503" y="2827870"/>
            <a:ext cx="457319" cy="584776"/>
          </a:xfrm>
          <a:prstGeom prst="rect">
            <a:avLst/>
          </a:prstGeom>
        </p:spPr>
        <p:txBody>
          <a:bodyPr vert="horz" lIns="91440" tIns="45720" rIns="91440" bIns="45720" rtlCol="0" anchor="ctr">
            <a:noAutofit/>
          </a:bodyPr>
          <a:lstStyle/>
          <a:p>
            <a:pPr lvl="0" algn="r"/>
            <a:r>
              <a:rPr lang="en-US" sz="7200" dirty="0">
                <a:solidFill>
                  <a:schemeClr val="tx1"/>
                </a:solidFill>
                <a:effectLst/>
              </a:rPr>
              <a:t>”</a:t>
            </a:r>
          </a:p>
        </p:txBody>
      </p:sp>
      <p:cxnSp>
        <p:nvCxnSpPr>
          <p:cNvPr id="19" name="Straight Connector 18"/>
          <p:cNvCxnSpPr/>
          <p:nvPr/>
        </p:nvCxnSpPr>
        <p:spPr>
          <a:xfrm>
            <a:off x="1278466" y="4140199"/>
            <a:ext cx="659553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08458169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Kartica s nazivom">
    <p:spTree>
      <p:nvGrpSpPr>
        <p:cNvPr id="1" name=""/>
        <p:cNvGrpSpPr/>
        <p:nvPr/>
      </p:nvGrpSpPr>
      <p:grpSpPr>
        <a:xfrm>
          <a:off x="0" y="0"/>
          <a:ext cx="0" cy="0"/>
          <a:chOff x="0" y="0"/>
          <a:chExt cx="0" cy="0"/>
        </a:xfrm>
      </p:grpSpPr>
      <p:sp>
        <p:nvSpPr>
          <p:cNvPr id="2" name="Title 1"/>
          <p:cNvSpPr>
            <a:spLocks noGrp="1"/>
          </p:cNvSpPr>
          <p:nvPr>
            <p:ph type="title"/>
          </p:nvPr>
        </p:nvSpPr>
        <p:spPr>
          <a:xfrm>
            <a:off x="1176869" y="3308581"/>
            <a:ext cx="6798728" cy="1468800"/>
          </a:xfrm>
        </p:spPr>
        <p:txBody>
          <a:bodyPr anchor="b">
            <a:normAutofit/>
          </a:bodyPr>
          <a:lstStyle>
            <a:lvl1pPr algn="l">
              <a:defRPr sz="3200" b="0" cap="none"/>
            </a:lvl1pPr>
          </a:lstStyle>
          <a:p>
            <a:r>
              <a:rPr lang="hr-HR"/>
              <a:t>Kliknite da biste uredili stil naslova matrice</a:t>
            </a:r>
            <a:endParaRPr lang="en-US" dirty="0"/>
          </a:p>
        </p:txBody>
      </p:sp>
      <p:sp>
        <p:nvSpPr>
          <p:cNvPr id="3" name="Text Placeholder 2"/>
          <p:cNvSpPr>
            <a:spLocks noGrp="1"/>
          </p:cNvSpPr>
          <p:nvPr>
            <p:ph type="body" idx="1"/>
          </p:nvPr>
        </p:nvSpPr>
        <p:spPr>
          <a:xfrm>
            <a:off x="1176868" y="4777381"/>
            <a:ext cx="6798730" cy="8604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hr-HR"/>
              <a:t>Uredite stilove teksta matrice</a:t>
            </a:r>
          </a:p>
        </p:txBody>
      </p:sp>
      <p:sp>
        <p:nvSpPr>
          <p:cNvPr id="4" name="Date Placeholder 3"/>
          <p:cNvSpPr>
            <a:spLocks noGrp="1"/>
          </p:cNvSpPr>
          <p:nvPr>
            <p:ph type="dt" sz="half" idx="10"/>
          </p:nvPr>
        </p:nvSpPr>
        <p:spPr/>
        <p:txBody>
          <a:bodyPr/>
          <a:lstStyle/>
          <a:p>
            <a:fld id="{95FA2662-BD17-4720-9AA2-2015DBABBDB6}" type="datetimeFigureOut">
              <a:rPr lang="hr-HR" smtClean="0"/>
              <a:t>12.4.2022.</a:t>
            </a:fld>
            <a:endParaRPr lang="hr-HR"/>
          </a:p>
        </p:txBody>
      </p:sp>
      <p:sp>
        <p:nvSpPr>
          <p:cNvPr id="5" name="Footer Placeholder 4"/>
          <p:cNvSpPr>
            <a:spLocks noGrp="1"/>
          </p:cNvSpPr>
          <p:nvPr>
            <p:ph type="ftr" sz="quarter" idx="11"/>
          </p:nvPr>
        </p:nvSpPr>
        <p:spPr/>
        <p:txBody>
          <a:bodyPr/>
          <a:lstStyle/>
          <a:p>
            <a:endParaRPr lang="hr-HR"/>
          </a:p>
        </p:txBody>
      </p:sp>
      <p:sp>
        <p:nvSpPr>
          <p:cNvPr id="6" name="Slide Number Placeholder 5"/>
          <p:cNvSpPr>
            <a:spLocks noGrp="1"/>
          </p:cNvSpPr>
          <p:nvPr>
            <p:ph type="sldNum" sz="quarter" idx="12"/>
          </p:nvPr>
        </p:nvSpPr>
        <p:spPr/>
        <p:txBody>
          <a:bodyPr/>
          <a:lstStyle/>
          <a:p>
            <a:fld id="{B8024AB4-4667-4032-AD05-C9A421067FBD}" type="slidenum">
              <a:rPr lang="hr-HR" smtClean="0"/>
              <a:t>‹#›</a:t>
            </a:fld>
            <a:endParaRPr lang="hr-HR"/>
          </a:p>
        </p:txBody>
      </p:sp>
    </p:spTree>
    <p:extLst>
      <p:ext uri="{BB962C8B-B14F-4D97-AF65-F5344CB8AC3E}">
        <p14:creationId xmlns:p14="http://schemas.microsoft.com/office/powerpoint/2010/main" val="334899805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Kartica s nazivom citata">
    <p:spTree>
      <p:nvGrpSpPr>
        <p:cNvPr id="1" name=""/>
        <p:cNvGrpSpPr/>
        <p:nvPr/>
      </p:nvGrpSpPr>
      <p:grpSpPr>
        <a:xfrm>
          <a:off x="0" y="0"/>
          <a:ext cx="0" cy="0"/>
          <a:chOff x="0" y="0"/>
          <a:chExt cx="0" cy="0"/>
        </a:xfrm>
      </p:grpSpPr>
      <p:sp>
        <p:nvSpPr>
          <p:cNvPr id="2" name="Title 1"/>
          <p:cNvSpPr>
            <a:spLocks noGrp="1"/>
          </p:cNvSpPr>
          <p:nvPr>
            <p:ph type="title"/>
          </p:nvPr>
        </p:nvSpPr>
        <p:spPr>
          <a:xfrm>
            <a:off x="1409416" y="982132"/>
            <a:ext cx="6325168" cy="2243668"/>
          </a:xfrm>
        </p:spPr>
        <p:txBody>
          <a:bodyPr anchor="ctr">
            <a:normAutofit/>
          </a:bodyPr>
          <a:lstStyle>
            <a:lvl1pPr algn="ctr">
              <a:defRPr sz="3200" b="0" cap="none">
                <a:solidFill>
                  <a:schemeClr val="tx1"/>
                </a:solidFill>
              </a:defRPr>
            </a:lvl1pPr>
          </a:lstStyle>
          <a:p>
            <a:r>
              <a:rPr lang="hr-HR"/>
              <a:t>Kliknite da biste uredili stil naslova matrice</a:t>
            </a:r>
            <a:endParaRPr lang="en-US" dirty="0"/>
          </a:p>
        </p:txBody>
      </p:sp>
      <p:sp>
        <p:nvSpPr>
          <p:cNvPr id="14" name="Text Placeholder 2"/>
          <p:cNvSpPr>
            <a:spLocks noGrp="1"/>
          </p:cNvSpPr>
          <p:nvPr>
            <p:ph type="body" idx="13"/>
          </p:nvPr>
        </p:nvSpPr>
        <p:spPr>
          <a:xfrm>
            <a:off x="1176868" y="3639312"/>
            <a:ext cx="6798730" cy="886968"/>
          </a:xfrm>
        </p:spPr>
        <p:txBody>
          <a:bodyPr anchor="b">
            <a:normAutofit/>
          </a:bodyPr>
          <a:lstStyle>
            <a:lvl1pPr marL="0" indent="0" algn="l">
              <a:spcBef>
                <a:spcPts val="0"/>
              </a:spcBef>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hr-HR"/>
              <a:t>Uredite stilove teksta matrice</a:t>
            </a:r>
          </a:p>
        </p:txBody>
      </p:sp>
      <p:sp>
        <p:nvSpPr>
          <p:cNvPr id="3" name="Text Placeholder 2"/>
          <p:cNvSpPr>
            <a:spLocks noGrp="1"/>
          </p:cNvSpPr>
          <p:nvPr>
            <p:ph type="body" idx="1"/>
          </p:nvPr>
        </p:nvSpPr>
        <p:spPr>
          <a:xfrm>
            <a:off x="1176865" y="4529667"/>
            <a:ext cx="6798736" cy="1346200"/>
          </a:xfrm>
        </p:spPr>
        <p:txBody>
          <a:bodyPr anchor="t">
            <a:normAutofit/>
          </a:bodyPr>
          <a:lstStyle>
            <a:lvl1pPr marL="0" indent="0" algn="l">
              <a:buNone/>
              <a:defRPr sz="1600">
                <a:solidFill>
                  <a:schemeClr val="tx1"/>
                </a:solidFill>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hr-HR"/>
              <a:t>Uredite stilove teksta matrice</a:t>
            </a:r>
          </a:p>
        </p:txBody>
      </p:sp>
      <p:sp>
        <p:nvSpPr>
          <p:cNvPr id="4" name="Date Placeholder 3"/>
          <p:cNvSpPr>
            <a:spLocks noGrp="1"/>
          </p:cNvSpPr>
          <p:nvPr>
            <p:ph type="dt" sz="half" idx="10"/>
          </p:nvPr>
        </p:nvSpPr>
        <p:spPr/>
        <p:txBody>
          <a:bodyPr/>
          <a:lstStyle/>
          <a:p>
            <a:fld id="{95FA2662-BD17-4720-9AA2-2015DBABBDB6}" type="datetimeFigureOut">
              <a:rPr lang="hr-HR" smtClean="0"/>
              <a:t>12.4.2022.</a:t>
            </a:fld>
            <a:endParaRPr lang="hr-HR"/>
          </a:p>
        </p:txBody>
      </p:sp>
      <p:sp>
        <p:nvSpPr>
          <p:cNvPr id="5" name="Footer Placeholder 4"/>
          <p:cNvSpPr>
            <a:spLocks noGrp="1"/>
          </p:cNvSpPr>
          <p:nvPr>
            <p:ph type="ftr" sz="quarter" idx="11"/>
          </p:nvPr>
        </p:nvSpPr>
        <p:spPr/>
        <p:txBody>
          <a:bodyPr/>
          <a:lstStyle/>
          <a:p>
            <a:endParaRPr lang="hr-HR"/>
          </a:p>
        </p:txBody>
      </p:sp>
      <p:sp>
        <p:nvSpPr>
          <p:cNvPr id="6" name="Slide Number Placeholder 5"/>
          <p:cNvSpPr>
            <a:spLocks noGrp="1"/>
          </p:cNvSpPr>
          <p:nvPr>
            <p:ph type="sldNum" sz="quarter" idx="12"/>
          </p:nvPr>
        </p:nvSpPr>
        <p:spPr/>
        <p:txBody>
          <a:bodyPr/>
          <a:lstStyle/>
          <a:p>
            <a:fld id="{B8024AB4-4667-4032-AD05-C9A421067FBD}" type="slidenum">
              <a:rPr lang="hr-HR" smtClean="0"/>
              <a:t>‹#›</a:t>
            </a:fld>
            <a:endParaRPr lang="hr-HR"/>
          </a:p>
        </p:txBody>
      </p:sp>
      <p:sp>
        <p:nvSpPr>
          <p:cNvPr id="12" name="TextBox 11"/>
          <p:cNvSpPr txBox="1"/>
          <p:nvPr/>
        </p:nvSpPr>
        <p:spPr>
          <a:xfrm>
            <a:off x="878060" y="896895"/>
            <a:ext cx="457319"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7649796" y="2607728"/>
            <a:ext cx="457319"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278466" y="3429000"/>
            <a:ext cx="659553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8157927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ili False">
    <p:spTree>
      <p:nvGrpSpPr>
        <p:cNvPr id="1" name=""/>
        <p:cNvGrpSpPr/>
        <p:nvPr/>
      </p:nvGrpSpPr>
      <p:grpSpPr>
        <a:xfrm>
          <a:off x="0" y="0"/>
          <a:ext cx="0" cy="0"/>
          <a:chOff x="0" y="0"/>
          <a:chExt cx="0" cy="0"/>
        </a:xfrm>
      </p:grpSpPr>
      <p:sp>
        <p:nvSpPr>
          <p:cNvPr id="2" name="Title 1"/>
          <p:cNvSpPr>
            <a:spLocks noGrp="1"/>
          </p:cNvSpPr>
          <p:nvPr>
            <p:ph type="title"/>
          </p:nvPr>
        </p:nvSpPr>
        <p:spPr>
          <a:xfrm>
            <a:off x="1176865" y="982131"/>
            <a:ext cx="6798734" cy="2294467"/>
          </a:xfrm>
        </p:spPr>
        <p:txBody>
          <a:bodyPr vert="horz" lIns="91440" tIns="45720" rIns="91440" bIns="45720" rtlCol="0" anchor="ctr">
            <a:normAutofit/>
          </a:bodyPr>
          <a:lstStyle>
            <a:lvl1pPr>
              <a:defRPr lang="en-US" sz="3200" b="0" dirty="0"/>
            </a:lvl1pPr>
          </a:lstStyle>
          <a:p>
            <a:pPr marL="0" lvl="0"/>
            <a:r>
              <a:rPr lang="hr-HR"/>
              <a:t>Kliknite da biste uredili stil naslova matrice</a:t>
            </a:r>
            <a:endParaRPr lang="en-US" dirty="0"/>
          </a:p>
        </p:txBody>
      </p:sp>
      <p:sp>
        <p:nvSpPr>
          <p:cNvPr id="11" name="Text Placeholder 2"/>
          <p:cNvSpPr>
            <a:spLocks noGrp="1"/>
          </p:cNvSpPr>
          <p:nvPr>
            <p:ph type="body" idx="13"/>
          </p:nvPr>
        </p:nvSpPr>
        <p:spPr>
          <a:xfrm>
            <a:off x="1176868" y="3566160"/>
            <a:ext cx="6798730" cy="905256"/>
          </a:xfrm>
        </p:spPr>
        <p:txBody>
          <a:bodyPr anchor="b">
            <a:normAutofit/>
          </a:bodyPr>
          <a:lstStyle>
            <a:lvl1pPr marL="0" indent="0" algn="l">
              <a:spcBef>
                <a:spcPts val="0"/>
              </a:spcBef>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hr-HR"/>
              <a:t>Uredite stilove teksta matrice</a:t>
            </a:r>
          </a:p>
        </p:txBody>
      </p:sp>
      <p:sp>
        <p:nvSpPr>
          <p:cNvPr id="3" name="Text Placeholder 2"/>
          <p:cNvSpPr>
            <a:spLocks noGrp="1"/>
          </p:cNvSpPr>
          <p:nvPr>
            <p:ph type="body" idx="1"/>
          </p:nvPr>
        </p:nvSpPr>
        <p:spPr>
          <a:xfrm>
            <a:off x="1176866" y="4470400"/>
            <a:ext cx="6798734" cy="1405467"/>
          </a:xfrm>
        </p:spPr>
        <p:txBody>
          <a:bodyPr anchor="t">
            <a:normAutofit/>
          </a:bodyPr>
          <a:lstStyle>
            <a:lvl1pPr marL="0" indent="0" algn="l">
              <a:buNone/>
              <a:defRPr sz="1600">
                <a:solidFill>
                  <a:schemeClr val="tx1"/>
                </a:solidFill>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hr-HR"/>
              <a:t>Uredite stilove teksta matrice</a:t>
            </a:r>
          </a:p>
        </p:txBody>
      </p:sp>
      <p:sp>
        <p:nvSpPr>
          <p:cNvPr id="4" name="Date Placeholder 3"/>
          <p:cNvSpPr>
            <a:spLocks noGrp="1"/>
          </p:cNvSpPr>
          <p:nvPr>
            <p:ph type="dt" sz="half" idx="10"/>
          </p:nvPr>
        </p:nvSpPr>
        <p:spPr/>
        <p:txBody>
          <a:bodyPr/>
          <a:lstStyle/>
          <a:p>
            <a:fld id="{95FA2662-BD17-4720-9AA2-2015DBABBDB6}" type="datetimeFigureOut">
              <a:rPr lang="hr-HR" smtClean="0"/>
              <a:t>12.4.2022.</a:t>
            </a:fld>
            <a:endParaRPr lang="hr-HR"/>
          </a:p>
        </p:txBody>
      </p:sp>
      <p:sp>
        <p:nvSpPr>
          <p:cNvPr id="5" name="Footer Placeholder 4"/>
          <p:cNvSpPr>
            <a:spLocks noGrp="1"/>
          </p:cNvSpPr>
          <p:nvPr>
            <p:ph type="ftr" sz="quarter" idx="11"/>
          </p:nvPr>
        </p:nvSpPr>
        <p:spPr/>
        <p:txBody>
          <a:bodyPr/>
          <a:lstStyle/>
          <a:p>
            <a:endParaRPr lang="hr-HR"/>
          </a:p>
        </p:txBody>
      </p:sp>
      <p:sp>
        <p:nvSpPr>
          <p:cNvPr id="6" name="Slide Number Placeholder 5"/>
          <p:cNvSpPr>
            <a:spLocks noGrp="1"/>
          </p:cNvSpPr>
          <p:nvPr>
            <p:ph type="sldNum" sz="quarter" idx="12"/>
          </p:nvPr>
        </p:nvSpPr>
        <p:spPr/>
        <p:txBody>
          <a:bodyPr/>
          <a:lstStyle/>
          <a:p>
            <a:fld id="{B8024AB4-4667-4032-AD05-C9A421067FBD}" type="slidenum">
              <a:rPr lang="hr-HR" smtClean="0"/>
              <a:t>‹#›</a:t>
            </a:fld>
            <a:endParaRPr lang="hr-HR"/>
          </a:p>
        </p:txBody>
      </p:sp>
      <p:cxnSp>
        <p:nvCxnSpPr>
          <p:cNvPr id="15" name="Straight Connector 14"/>
          <p:cNvCxnSpPr/>
          <p:nvPr/>
        </p:nvCxnSpPr>
        <p:spPr>
          <a:xfrm>
            <a:off x="1278469" y="3429000"/>
            <a:ext cx="6606421"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90304740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Naslov i okomiti teks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hr-HR"/>
              <a:t>Kliknite da biste uredili stil naslova matrice</a:t>
            </a:r>
            <a:endParaRPr lang="en-US" dirty="0"/>
          </a:p>
        </p:txBody>
      </p:sp>
      <p:sp>
        <p:nvSpPr>
          <p:cNvPr id="3" name="Vertical Text Placeholder 2"/>
          <p:cNvSpPr>
            <a:spLocks noGrp="1"/>
          </p:cNvSpPr>
          <p:nvPr>
            <p:ph type="body" orient="vert" idx="1"/>
          </p:nvPr>
        </p:nvSpPr>
        <p:spPr>
          <a:xfrm>
            <a:off x="1176865" y="2490135"/>
            <a:ext cx="6798736" cy="3385733"/>
          </a:xfrm>
        </p:spPr>
        <p:txBody>
          <a:bodyPr vert="eaVert" anchor="t"/>
          <a:lstStyle/>
          <a:p>
            <a:pPr lvl="0"/>
            <a:r>
              <a:rPr lang="hr-HR"/>
              <a:t>Uredite stilove teksta matrice</a:t>
            </a:r>
          </a:p>
          <a:p>
            <a:pPr lvl="1"/>
            <a:r>
              <a:rPr lang="hr-HR"/>
              <a:t>Druga razina</a:t>
            </a:r>
          </a:p>
          <a:p>
            <a:pPr lvl="2"/>
            <a:r>
              <a:rPr lang="hr-HR"/>
              <a:t>Treća razina</a:t>
            </a:r>
          </a:p>
          <a:p>
            <a:pPr lvl="3"/>
            <a:r>
              <a:rPr lang="hr-HR"/>
              <a:t>Četvrta razina</a:t>
            </a:r>
          </a:p>
          <a:p>
            <a:pPr lvl="4"/>
            <a:r>
              <a:rPr lang="hr-HR"/>
              <a:t>Peta razina</a:t>
            </a:r>
            <a:endParaRPr lang="en-US" dirty="0"/>
          </a:p>
        </p:txBody>
      </p:sp>
      <p:sp>
        <p:nvSpPr>
          <p:cNvPr id="4" name="Date Placeholder 3"/>
          <p:cNvSpPr>
            <a:spLocks noGrp="1"/>
          </p:cNvSpPr>
          <p:nvPr>
            <p:ph type="dt" sz="half" idx="10"/>
          </p:nvPr>
        </p:nvSpPr>
        <p:spPr/>
        <p:txBody>
          <a:bodyPr/>
          <a:lstStyle/>
          <a:p>
            <a:fld id="{95FA2662-BD17-4720-9AA2-2015DBABBDB6}" type="datetimeFigureOut">
              <a:rPr lang="hr-HR" smtClean="0"/>
              <a:t>12.4.2022.</a:t>
            </a:fld>
            <a:endParaRPr lang="hr-HR"/>
          </a:p>
        </p:txBody>
      </p:sp>
      <p:sp>
        <p:nvSpPr>
          <p:cNvPr id="5" name="Footer Placeholder 4"/>
          <p:cNvSpPr>
            <a:spLocks noGrp="1"/>
          </p:cNvSpPr>
          <p:nvPr>
            <p:ph type="ftr" sz="quarter" idx="11"/>
          </p:nvPr>
        </p:nvSpPr>
        <p:spPr/>
        <p:txBody>
          <a:bodyPr/>
          <a:lstStyle/>
          <a:p>
            <a:endParaRPr lang="hr-HR"/>
          </a:p>
        </p:txBody>
      </p:sp>
      <p:sp>
        <p:nvSpPr>
          <p:cNvPr id="6" name="Slide Number Placeholder 5"/>
          <p:cNvSpPr>
            <a:spLocks noGrp="1"/>
          </p:cNvSpPr>
          <p:nvPr>
            <p:ph type="sldNum" sz="quarter" idx="12"/>
          </p:nvPr>
        </p:nvSpPr>
        <p:spPr/>
        <p:txBody>
          <a:bodyPr/>
          <a:lstStyle/>
          <a:p>
            <a:fld id="{B8024AB4-4667-4032-AD05-C9A421067FBD}" type="slidenum">
              <a:rPr lang="hr-HR" smtClean="0"/>
              <a:t>‹#›</a:t>
            </a:fld>
            <a:endParaRPr lang="hr-HR"/>
          </a:p>
        </p:txBody>
      </p:sp>
      <p:cxnSp>
        <p:nvCxnSpPr>
          <p:cNvPr id="14" name="Straight Connector 13"/>
          <p:cNvCxnSpPr/>
          <p:nvPr/>
        </p:nvCxnSpPr>
        <p:spPr>
          <a:xfrm>
            <a:off x="1278466" y="2354670"/>
            <a:ext cx="660642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87215135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Okomiti naslov i teks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356667" y="906873"/>
            <a:ext cx="1618930" cy="4968995"/>
          </a:xfrm>
        </p:spPr>
        <p:txBody>
          <a:bodyPr vert="eaVert"/>
          <a:lstStyle/>
          <a:p>
            <a:r>
              <a:rPr lang="hr-HR"/>
              <a:t>Kliknite da biste uredili stil naslova matrice</a:t>
            </a:r>
            <a:endParaRPr lang="en-US" dirty="0"/>
          </a:p>
        </p:txBody>
      </p:sp>
      <p:sp>
        <p:nvSpPr>
          <p:cNvPr id="3" name="Vertical Text Placeholder 2"/>
          <p:cNvSpPr>
            <a:spLocks noGrp="1"/>
          </p:cNvSpPr>
          <p:nvPr>
            <p:ph type="body" orient="vert" idx="1"/>
          </p:nvPr>
        </p:nvSpPr>
        <p:spPr>
          <a:xfrm>
            <a:off x="1176867" y="906873"/>
            <a:ext cx="4915509" cy="4968993"/>
          </a:xfrm>
        </p:spPr>
        <p:txBody>
          <a:bodyPr vert="eaVert" anchor="t"/>
          <a:lstStyle/>
          <a:p>
            <a:pPr lvl="0"/>
            <a:r>
              <a:rPr lang="hr-HR"/>
              <a:t>Uredite stilove teksta matrice</a:t>
            </a:r>
          </a:p>
          <a:p>
            <a:pPr lvl="1"/>
            <a:r>
              <a:rPr lang="hr-HR"/>
              <a:t>Druga razina</a:t>
            </a:r>
          </a:p>
          <a:p>
            <a:pPr lvl="2"/>
            <a:r>
              <a:rPr lang="hr-HR"/>
              <a:t>Treća razina</a:t>
            </a:r>
          </a:p>
          <a:p>
            <a:pPr lvl="3"/>
            <a:r>
              <a:rPr lang="hr-HR"/>
              <a:t>Četvrta razina</a:t>
            </a:r>
          </a:p>
          <a:p>
            <a:pPr lvl="4"/>
            <a:r>
              <a:rPr lang="hr-HR"/>
              <a:t>Peta razina</a:t>
            </a:r>
            <a:endParaRPr lang="en-US" dirty="0"/>
          </a:p>
        </p:txBody>
      </p:sp>
      <p:sp>
        <p:nvSpPr>
          <p:cNvPr id="4" name="Date Placeholder 3"/>
          <p:cNvSpPr>
            <a:spLocks noGrp="1"/>
          </p:cNvSpPr>
          <p:nvPr>
            <p:ph type="dt" sz="half" idx="10"/>
          </p:nvPr>
        </p:nvSpPr>
        <p:spPr/>
        <p:txBody>
          <a:bodyPr/>
          <a:lstStyle/>
          <a:p>
            <a:fld id="{95FA2662-BD17-4720-9AA2-2015DBABBDB6}" type="datetimeFigureOut">
              <a:rPr lang="hr-HR" smtClean="0"/>
              <a:t>12.4.2022.</a:t>
            </a:fld>
            <a:endParaRPr lang="hr-HR"/>
          </a:p>
        </p:txBody>
      </p:sp>
      <p:sp>
        <p:nvSpPr>
          <p:cNvPr id="5" name="Footer Placeholder 4"/>
          <p:cNvSpPr>
            <a:spLocks noGrp="1"/>
          </p:cNvSpPr>
          <p:nvPr>
            <p:ph type="ftr" sz="quarter" idx="11"/>
          </p:nvPr>
        </p:nvSpPr>
        <p:spPr/>
        <p:txBody>
          <a:bodyPr/>
          <a:lstStyle/>
          <a:p>
            <a:endParaRPr lang="hr-HR"/>
          </a:p>
        </p:txBody>
      </p:sp>
      <p:sp>
        <p:nvSpPr>
          <p:cNvPr id="6" name="Slide Number Placeholder 5"/>
          <p:cNvSpPr>
            <a:spLocks noGrp="1"/>
          </p:cNvSpPr>
          <p:nvPr>
            <p:ph type="sldNum" sz="quarter" idx="12"/>
          </p:nvPr>
        </p:nvSpPr>
        <p:spPr/>
        <p:txBody>
          <a:bodyPr/>
          <a:lstStyle/>
          <a:p>
            <a:fld id="{B8024AB4-4667-4032-AD05-C9A421067FBD}" type="slidenum">
              <a:rPr lang="hr-HR" smtClean="0"/>
              <a:t>‹#›</a:t>
            </a:fld>
            <a:endParaRPr lang="hr-HR"/>
          </a:p>
        </p:txBody>
      </p:sp>
      <p:cxnSp>
        <p:nvCxnSpPr>
          <p:cNvPr id="14" name="Straight Connector 13"/>
          <p:cNvCxnSpPr/>
          <p:nvPr/>
        </p:nvCxnSpPr>
        <p:spPr>
          <a:xfrm>
            <a:off x="6245512" y="906873"/>
            <a:ext cx="0" cy="4968993"/>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76919255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slov i sadržaj">
    <p:spTree>
      <p:nvGrpSpPr>
        <p:cNvPr id="1" name=""/>
        <p:cNvGrpSpPr/>
        <p:nvPr/>
      </p:nvGrpSpPr>
      <p:grpSpPr>
        <a:xfrm>
          <a:off x="0" y="0"/>
          <a:ext cx="0" cy="0"/>
          <a:chOff x="0" y="0"/>
          <a:chExt cx="0" cy="0"/>
        </a:xfrm>
      </p:grpSpPr>
      <p:cxnSp>
        <p:nvCxnSpPr>
          <p:cNvPr id="7" name="Straight Connector 6"/>
          <p:cNvCxnSpPr/>
          <p:nvPr/>
        </p:nvCxnSpPr>
        <p:spPr>
          <a:xfrm>
            <a:off x="1278466" y="2354670"/>
            <a:ext cx="6595533"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hr-HR"/>
              <a:t>Kliknite da biste uredili stil naslova matrice</a:t>
            </a:r>
            <a:endParaRPr lang="en-US" dirty="0"/>
          </a:p>
        </p:txBody>
      </p:sp>
      <p:sp>
        <p:nvSpPr>
          <p:cNvPr id="3" name="Content Placeholder 2"/>
          <p:cNvSpPr>
            <a:spLocks noGrp="1"/>
          </p:cNvSpPr>
          <p:nvPr>
            <p:ph idx="1"/>
          </p:nvPr>
        </p:nvSpPr>
        <p:spPr/>
        <p:txBody>
          <a:bodyPr/>
          <a:lstStyle/>
          <a:p>
            <a:pPr lvl="0"/>
            <a:r>
              <a:rPr lang="hr-HR"/>
              <a:t>Uredite stilove teksta matrice</a:t>
            </a:r>
          </a:p>
          <a:p>
            <a:pPr lvl="1"/>
            <a:r>
              <a:rPr lang="hr-HR"/>
              <a:t>Druga razina</a:t>
            </a:r>
          </a:p>
          <a:p>
            <a:pPr lvl="2"/>
            <a:r>
              <a:rPr lang="hr-HR"/>
              <a:t>Treća razina</a:t>
            </a:r>
          </a:p>
          <a:p>
            <a:pPr lvl="3"/>
            <a:r>
              <a:rPr lang="hr-HR"/>
              <a:t>Četvrta razina</a:t>
            </a:r>
          </a:p>
          <a:p>
            <a:pPr lvl="4"/>
            <a:r>
              <a:rPr lang="hr-HR"/>
              <a:t>Peta razina</a:t>
            </a:r>
            <a:endParaRPr lang="en-US" dirty="0"/>
          </a:p>
        </p:txBody>
      </p:sp>
      <p:sp>
        <p:nvSpPr>
          <p:cNvPr id="4" name="Date Placeholder 3"/>
          <p:cNvSpPr>
            <a:spLocks noGrp="1"/>
          </p:cNvSpPr>
          <p:nvPr>
            <p:ph type="dt" sz="half" idx="10"/>
          </p:nvPr>
        </p:nvSpPr>
        <p:spPr/>
        <p:txBody>
          <a:bodyPr/>
          <a:lstStyle/>
          <a:p>
            <a:fld id="{95FA2662-BD17-4720-9AA2-2015DBABBDB6}" type="datetimeFigureOut">
              <a:rPr lang="hr-HR" smtClean="0"/>
              <a:t>12.4.2022.</a:t>
            </a:fld>
            <a:endParaRPr lang="hr-HR"/>
          </a:p>
        </p:txBody>
      </p:sp>
      <p:sp>
        <p:nvSpPr>
          <p:cNvPr id="5" name="Footer Placeholder 4"/>
          <p:cNvSpPr>
            <a:spLocks noGrp="1"/>
          </p:cNvSpPr>
          <p:nvPr>
            <p:ph type="ftr" sz="quarter" idx="11"/>
          </p:nvPr>
        </p:nvSpPr>
        <p:spPr/>
        <p:txBody>
          <a:bodyPr/>
          <a:lstStyle/>
          <a:p>
            <a:endParaRPr lang="hr-HR"/>
          </a:p>
        </p:txBody>
      </p:sp>
      <p:sp>
        <p:nvSpPr>
          <p:cNvPr id="6" name="Slide Number Placeholder 5"/>
          <p:cNvSpPr>
            <a:spLocks noGrp="1"/>
          </p:cNvSpPr>
          <p:nvPr>
            <p:ph type="sldNum" sz="quarter" idx="12"/>
          </p:nvPr>
        </p:nvSpPr>
        <p:spPr/>
        <p:txBody>
          <a:bodyPr/>
          <a:lstStyle/>
          <a:p>
            <a:fld id="{B8024AB4-4667-4032-AD05-C9A421067FBD}" type="slidenum">
              <a:rPr lang="hr-HR" smtClean="0"/>
              <a:t>‹#›</a:t>
            </a:fld>
            <a:endParaRPr lang="hr-HR"/>
          </a:p>
        </p:txBody>
      </p:sp>
    </p:spTree>
    <p:extLst>
      <p:ext uri="{BB962C8B-B14F-4D97-AF65-F5344CB8AC3E}">
        <p14:creationId xmlns:p14="http://schemas.microsoft.com/office/powerpoint/2010/main" val="298273820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Zaglavlje sekcije">
    <p:spTree>
      <p:nvGrpSpPr>
        <p:cNvPr id="1" name=""/>
        <p:cNvGrpSpPr/>
        <p:nvPr/>
      </p:nvGrpSpPr>
      <p:grpSpPr>
        <a:xfrm>
          <a:off x="0" y="0"/>
          <a:ext cx="0" cy="0"/>
          <a:chOff x="0" y="0"/>
          <a:chExt cx="0" cy="0"/>
        </a:xfrm>
      </p:grpSpPr>
      <p:sp>
        <p:nvSpPr>
          <p:cNvPr id="2" name="Title 1"/>
          <p:cNvSpPr>
            <a:spLocks noGrp="1"/>
          </p:cNvSpPr>
          <p:nvPr>
            <p:ph type="title"/>
          </p:nvPr>
        </p:nvSpPr>
        <p:spPr>
          <a:xfrm>
            <a:off x="1278465" y="1641413"/>
            <a:ext cx="6595534" cy="1822514"/>
          </a:xfrm>
        </p:spPr>
        <p:txBody>
          <a:bodyPr anchor="b">
            <a:normAutofit/>
          </a:bodyPr>
          <a:lstStyle>
            <a:lvl1pPr algn="ctr">
              <a:defRPr sz="4000" b="0" cap="none"/>
            </a:lvl1pPr>
          </a:lstStyle>
          <a:p>
            <a:r>
              <a:rPr lang="hr-HR"/>
              <a:t>Kliknite da biste uredili stil naslova matrice</a:t>
            </a:r>
            <a:endParaRPr lang="en-US" dirty="0"/>
          </a:p>
        </p:txBody>
      </p:sp>
      <p:sp>
        <p:nvSpPr>
          <p:cNvPr id="3" name="Text Placeholder 2"/>
          <p:cNvSpPr>
            <a:spLocks noGrp="1"/>
          </p:cNvSpPr>
          <p:nvPr>
            <p:ph type="body" idx="1"/>
          </p:nvPr>
        </p:nvSpPr>
        <p:spPr>
          <a:xfrm>
            <a:off x="1278465" y="3734859"/>
            <a:ext cx="6595534" cy="1090015"/>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hr-HR"/>
              <a:t>Uredite stilove teksta matrice</a:t>
            </a:r>
          </a:p>
        </p:txBody>
      </p:sp>
      <p:sp>
        <p:nvSpPr>
          <p:cNvPr id="4" name="Date Placeholder 3"/>
          <p:cNvSpPr>
            <a:spLocks noGrp="1"/>
          </p:cNvSpPr>
          <p:nvPr>
            <p:ph type="dt" sz="half" idx="10"/>
          </p:nvPr>
        </p:nvSpPr>
        <p:spPr/>
        <p:txBody>
          <a:bodyPr/>
          <a:lstStyle/>
          <a:p>
            <a:fld id="{95FA2662-BD17-4720-9AA2-2015DBABBDB6}" type="datetimeFigureOut">
              <a:rPr lang="hr-HR" smtClean="0"/>
              <a:t>12.4.2022.</a:t>
            </a:fld>
            <a:endParaRPr lang="hr-HR"/>
          </a:p>
        </p:txBody>
      </p:sp>
      <p:sp>
        <p:nvSpPr>
          <p:cNvPr id="5" name="Footer Placeholder 4"/>
          <p:cNvSpPr>
            <a:spLocks noGrp="1"/>
          </p:cNvSpPr>
          <p:nvPr>
            <p:ph type="ftr" sz="quarter" idx="11"/>
          </p:nvPr>
        </p:nvSpPr>
        <p:spPr/>
        <p:txBody>
          <a:bodyPr/>
          <a:lstStyle/>
          <a:p>
            <a:endParaRPr lang="hr-HR"/>
          </a:p>
        </p:txBody>
      </p:sp>
      <p:sp>
        <p:nvSpPr>
          <p:cNvPr id="6" name="Slide Number Placeholder 5"/>
          <p:cNvSpPr>
            <a:spLocks noGrp="1"/>
          </p:cNvSpPr>
          <p:nvPr>
            <p:ph type="sldNum" sz="quarter" idx="12"/>
          </p:nvPr>
        </p:nvSpPr>
        <p:spPr/>
        <p:txBody>
          <a:bodyPr/>
          <a:lstStyle/>
          <a:p>
            <a:fld id="{B8024AB4-4667-4032-AD05-C9A421067FBD}" type="slidenum">
              <a:rPr lang="hr-HR" smtClean="0"/>
              <a:t>‹#›</a:t>
            </a:fld>
            <a:endParaRPr lang="hr-HR"/>
          </a:p>
        </p:txBody>
      </p:sp>
      <p:cxnSp>
        <p:nvCxnSpPr>
          <p:cNvPr id="31" name="Straight Connector 30"/>
          <p:cNvCxnSpPr/>
          <p:nvPr/>
        </p:nvCxnSpPr>
        <p:spPr>
          <a:xfrm>
            <a:off x="1278466" y="3599392"/>
            <a:ext cx="6595533"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06976759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sadržaja">
    <p:spTree>
      <p:nvGrpSpPr>
        <p:cNvPr id="1" name=""/>
        <p:cNvGrpSpPr/>
        <p:nvPr/>
      </p:nvGrpSpPr>
      <p:grpSpPr>
        <a:xfrm>
          <a:off x="0" y="0"/>
          <a:ext cx="0" cy="0"/>
          <a:chOff x="0" y="0"/>
          <a:chExt cx="0" cy="0"/>
        </a:xfrm>
      </p:grpSpPr>
      <p:cxnSp>
        <p:nvCxnSpPr>
          <p:cNvPr id="8" name="Straight Connector 7"/>
          <p:cNvCxnSpPr/>
          <p:nvPr/>
        </p:nvCxnSpPr>
        <p:spPr>
          <a:xfrm>
            <a:off x="1278465" y="2356260"/>
            <a:ext cx="6595534"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hr-HR"/>
              <a:t>Kliknite da biste uredili stil naslova matrice</a:t>
            </a:r>
            <a:endParaRPr lang="en-US" dirty="0"/>
          </a:p>
        </p:txBody>
      </p:sp>
      <p:sp>
        <p:nvSpPr>
          <p:cNvPr id="3" name="Content Placeholder 2"/>
          <p:cNvSpPr>
            <a:spLocks noGrp="1"/>
          </p:cNvSpPr>
          <p:nvPr>
            <p:ph sz="half" idx="1"/>
          </p:nvPr>
        </p:nvSpPr>
        <p:spPr>
          <a:xfrm>
            <a:off x="1179576" y="2487168"/>
            <a:ext cx="3337560" cy="3447288"/>
          </a:xfrm>
        </p:spPr>
        <p:txBody>
          <a:bodyPr>
            <a:normAutofit/>
          </a:bodyPr>
          <a:lstStyle/>
          <a:p>
            <a:pPr lvl="0"/>
            <a:r>
              <a:rPr lang="hr-HR"/>
              <a:t>Uredite stilove teksta matrice</a:t>
            </a:r>
          </a:p>
          <a:p>
            <a:pPr lvl="1"/>
            <a:r>
              <a:rPr lang="hr-HR"/>
              <a:t>Druga razina</a:t>
            </a:r>
          </a:p>
          <a:p>
            <a:pPr lvl="2"/>
            <a:r>
              <a:rPr lang="hr-HR"/>
              <a:t>Treća razina</a:t>
            </a:r>
          </a:p>
          <a:p>
            <a:pPr lvl="3"/>
            <a:r>
              <a:rPr lang="hr-HR"/>
              <a:t>Četvrta razina</a:t>
            </a:r>
          </a:p>
          <a:p>
            <a:pPr lvl="4"/>
            <a:r>
              <a:rPr lang="hr-HR"/>
              <a:t>Peta razina</a:t>
            </a:r>
            <a:endParaRPr lang="en-US" dirty="0"/>
          </a:p>
        </p:txBody>
      </p:sp>
      <p:sp>
        <p:nvSpPr>
          <p:cNvPr id="4" name="Content Placeholder 3"/>
          <p:cNvSpPr>
            <a:spLocks noGrp="1"/>
          </p:cNvSpPr>
          <p:nvPr>
            <p:ph sz="half" idx="2"/>
          </p:nvPr>
        </p:nvSpPr>
        <p:spPr>
          <a:xfrm>
            <a:off x="4645152" y="2487168"/>
            <a:ext cx="3337560" cy="3447288"/>
          </a:xfrm>
        </p:spPr>
        <p:txBody>
          <a:bodyPr>
            <a:normAutofit/>
          </a:bodyPr>
          <a:lstStyle/>
          <a:p>
            <a:pPr lvl="0"/>
            <a:r>
              <a:rPr lang="hr-HR"/>
              <a:t>Uredite stilove teksta matrice</a:t>
            </a:r>
          </a:p>
          <a:p>
            <a:pPr lvl="1"/>
            <a:r>
              <a:rPr lang="hr-HR"/>
              <a:t>Druga razina</a:t>
            </a:r>
          </a:p>
          <a:p>
            <a:pPr lvl="2"/>
            <a:r>
              <a:rPr lang="hr-HR"/>
              <a:t>Treća razina</a:t>
            </a:r>
          </a:p>
          <a:p>
            <a:pPr lvl="3"/>
            <a:r>
              <a:rPr lang="hr-HR"/>
              <a:t>Četvrta razina</a:t>
            </a:r>
          </a:p>
          <a:p>
            <a:pPr lvl="4"/>
            <a:r>
              <a:rPr lang="hr-HR"/>
              <a:t>Peta razina</a:t>
            </a:r>
            <a:endParaRPr lang="en-US" dirty="0"/>
          </a:p>
        </p:txBody>
      </p:sp>
      <p:sp>
        <p:nvSpPr>
          <p:cNvPr id="5" name="Date Placeholder 4"/>
          <p:cNvSpPr>
            <a:spLocks noGrp="1"/>
          </p:cNvSpPr>
          <p:nvPr>
            <p:ph type="dt" sz="half" idx="10"/>
          </p:nvPr>
        </p:nvSpPr>
        <p:spPr/>
        <p:txBody>
          <a:bodyPr/>
          <a:lstStyle/>
          <a:p>
            <a:fld id="{95FA2662-BD17-4720-9AA2-2015DBABBDB6}" type="datetimeFigureOut">
              <a:rPr lang="hr-HR" smtClean="0"/>
              <a:t>12.4.2022.</a:t>
            </a:fld>
            <a:endParaRPr lang="hr-HR"/>
          </a:p>
        </p:txBody>
      </p:sp>
      <p:sp>
        <p:nvSpPr>
          <p:cNvPr id="6" name="Footer Placeholder 5"/>
          <p:cNvSpPr>
            <a:spLocks noGrp="1"/>
          </p:cNvSpPr>
          <p:nvPr>
            <p:ph type="ftr" sz="quarter" idx="11"/>
          </p:nvPr>
        </p:nvSpPr>
        <p:spPr/>
        <p:txBody>
          <a:bodyPr/>
          <a:lstStyle/>
          <a:p>
            <a:endParaRPr lang="hr-HR"/>
          </a:p>
        </p:txBody>
      </p:sp>
      <p:sp>
        <p:nvSpPr>
          <p:cNvPr id="7" name="Slide Number Placeholder 6"/>
          <p:cNvSpPr>
            <a:spLocks noGrp="1"/>
          </p:cNvSpPr>
          <p:nvPr>
            <p:ph type="sldNum" sz="quarter" idx="12"/>
          </p:nvPr>
        </p:nvSpPr>
        <p:spPr/>
        <p:txBody>
          <a:bodyPr/>
          <a:lstStyle/>
          <a:p>
            <a:fld id="{B8024AB4-4667-4032-AD05-C9A421067FBD}" type="slidenum">
              <a:rPr lang="hr-HR" smtClean="0"/>
              <a:t>‹#›</a:t>
            </a:fld>
            <a:endParaRPr lang="hr-HR"/>
          </a:p>
        </p:txBody>
      </p:sp>
    </p:spTree>
    <p:extLst>
      <p:ext uri="{BB962C8B-B14F-4D97-AF65-F5344CB8AC3E}">
        <p14:creationId xmlns:p14="http://schemas.microsoft.com/office/powerpoint/2010/main" val="4284039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Usporedba">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hr-HR"/>
              <a:t>Kliknite da biste uredili stil naslova matrice</a:t>
            </a:r>
            <a:endParaRPr lang="en-US" dirty="0"/>
          </a:p>
        </p:txBody>
      </p:sp>
      <p:sp>
        <p:nvSpPr>
          <p:cNvPr id="3" name="Text Placeholder 2"/>
          <p:cNvSpPr>
            <a:spLocks noGrp="1"/>
          </p:cNvSpPr>
          <p:nvPr>
            <p:ph type="body" idx="1"/>
          </p:nvPr>
        </p:nvSpPr>
        <p:spPr>
          <a:xfrm>
            <a:off x="1176868" y="2658533"/>
            <a:ext cx="3337560"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r-HR"/>
              <a:t>Uredite stilove teksta matrice</a:t>
            </a:r>
          </a:p>
        </p:txBody>
      </p:sp>
      <p:sp>
        <p:nvSpPr>
          <p:cNvPr id="4" name="Content Placeholder 3"/>
          <p:cNvSpPr>
            <a:spLocks noGrp="1"/>
          </p:cNvSpPr>
          <p:nvPr>
            <p:ph sz="half" idx="2"/>
          </p:nvPr>
        </p:nvSpPr>
        <p:spPr>
          <a:xfrm>
            <a:off x="1176868" y="3243262"/>
            <a:ext cx="3337560" cy="2706624"/>
          </a:xfrm>
        </p:spPr>
        <p:txBody>
          <a:bodyPr>
            <a:normAutofit/>
          </a:bodyPr>
          <a:lstStyle/>
          <a:p>
            <a:pPr lvl="0"/>
            <a:r>
              <a:rPr lang="hr-HR"/>
              <a:t>Uredite stilove teksta matrice</a:t>
            </a:r>
          </a:p>
          <a:p>
            <a:pPr lvl="1"/>
            <a:r>
              <a:rPr lang="hr-HR"/>
              <a:t>Druga razina</a:t>
            </a:r>
          </a:p>
          <a:p>
            <a:pPr lvl="2"/>
            <a:r>
              <a:rPr lang="hr-HR"/>
              <a:t>Treća razina</a:t>
            </a:r>
          </a:p>
          <a:p>
            <a:pPr lvl="3"/>
            <a:r>
              <a:rPr lang="hr-HR"/>
              <a:t>Četvrta razina</a:t>
            </a:r>
          </a:p>
          <a:p>
            <a:pPr lvl="4"/>
            <a:r>
              <a:rPr lang="hr-HR"/>
              <a:t>Peta razina</a:t>
            </a:r>
            <a:endParaRPr lang="en-US" dirty="0"/>
          </a:p>
        </p:txBody>
      </p:sp>
      <p:sp>
        <p:nvSpPr>
          <p:cNvPr id="5" name="Text Placeholder 4"/>
          <p:cNvSpPr>
            <a:spLocks noGrp="1"/>
          </p:cNvSpPr>
          <p:nvPr>
            <p:ph type="body" sz="quarter" idx="3"/>
          </p:nvPr>
        </p:nvSpPr>
        <p:spPr>
          <a:xfrm>
            <a:off x="4641832" y="2658533"/>
            <a:ext cx="3337560"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r-HR"/>
              <a:t>Uredite stilove teksta matrice</a:t>
            </a:r>
          </a:p>
        </p:txBody>
      </p:sp>
      <p:sp>
        <p:nvSpPr>
          <p:cNvPr id="6" name="Content Placeholder 5"/>
          <p:cNvSpPr>
            <a:spLocks noGrp="1"/>
          </p:cNvSpPr>
          <p:nvPr>
            <p:ph sz="quarter" idx="4"/>
          </p:nvPr>
        </p:nvSpPr>
        <p:spPr>
          <a:xfrm>
            <a:off x="4641832" y="3243262"/>
            <a:ext cx="3337560" cy="2706624"/>
          </a:xfrm>
        </p:spPr>
        <p:txBody>
          <a:bodyPr>
            <a:normAutofit/>
          </a:bodyPr>
          <a:lstStyle/>
          <a:p>
            <a:pPr lvl="0"/>
            <a:r>
              <a:rPr lang="hr-HR"/>
              <a:t>Uredite stilove teksta matrice</a:t>
            </a:r>
          </a:p>
          <a:p>
            <a:pPr lvl="1"/>
            <a:r>
              <a:rPr lang="hr-HR"/>
              <a:t>Druga razina</a:t>
            </a:r>
          </a:p>
          <a:p>
            <a:pPr lvl="2"/>
            <a:r>
              <a:rPr lang="hr-HR"/>
              <a:t>Treća razina</a:t>
            </a:r>
          </a:p>
          <a:p>
            <a:pPr lvl="3"/>
            <a:r>
              <a:rPr lang="hr-HR"/>
              <a:t>Četvrta razina</a:t>
            </a:r>
          </a:p>
          <a:p>
            <a:pPr lvl="4"/>
            <a:r>
              <a:rPr lang="hr-HR"/>
              <a:t>Peta razina</a:t>
            </a:r>
            <a:endParaRPr lang="en-US" dirty="0"/>
          </a:p>
        </p:txBody>
      </p:sp>
      <p:sp>
        <p:nvSpPr>
          <p:cNvPr id="7" name="Date Placeholder 6"/>
          <p:cNvSpPr>
            <a:spLocks noGrp="1"/>
          </p:cNvSpPr>
          <p:nvPr>
            <p:ph type="dt" sz="half" idx="10"/>
          </p:nvPr>
        </p:nvSpPr>
        <p:spPr/>
        <p:txBody>
          <a:bodyPr/>
          <a:lstStyle/>
          <a:p>
            <a:fld id="{95FA2662-BD17-4720-9AA2-2015DBABBDB6}" type="datetimeFigureOut">
              <a:rPr lang="hr-HR" smtClean="0"/>
              <a:t>12.4.2022.</a:t>
            </a:fld>
            <a:endParaRPr lang="hr-HR"/>
          </a:p>
        </p:txBody>
      </p:sp>
      <p:sp>
        <p:nvSpPr>
          <p:cNvPr id="8" name="Footer Placeholder 7"/>
          <p:cNvSpPr>
            <a:spLocks noGrp="1"/>
          </p:cNvSpPr>
          <p:nvPr>
            <p:ph type="ftr" sz="quarter" idx="11"/>
          </p:nvPr>
        </p:nvSpPr>
        <p:spPr/>
        <p:txBody>
          <a:bodyPr/>
          <a:lstStyle/>
          <a:p>
            <a:endParaRPr lang="hr-HR"/>
          </a:p>
        </p:txBody>
      </p:sp>
      <p:sp>
        <p:nvSpPr>
          <p:cNvPr id="9" name="Slide Number Placeholder 8"/>
          <p:cNvSpPr>
            <a:spLocks noGrp="1"/>
          </p:cNvSpPr>
          <p:nvPr>
            <p:ph type="sldNum" sz="quarter" idx="12"/>
          </p:nvPr>
        </p:nvSpPr>
        <p:spPr/>
        <p:txBody>
          <a:bodyPr/>
          <a:lstStyle/>
          <a:p>
            <a:fld id="{B8024AB4-4667-4032-AD05-C9A421067FBD}" type="slidenum">
              <a:rPr lang="hr-HR" smtClean="0"/>
              <a:t>‹#›</a:t>
            </a:fld>
            <a:endParaRPr lang="hr-HR"/>
          </a:p>
        </p:txBody>
      </p:sp>
      <p:cxnSp>
        <p:nvCxnSpPr>
          <p:cNvPr id="41" name="Straight Connector 40"/>
          <p:cNvCxnSpPr/>
          <p:nvPr/>
        </p:nvCxnSpPr>
        <p:spPr>
          <a:xfrm>
            <a:off x="1278466" y="2354670"/>
            <a:ext cx="659553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81859584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amo naslov">
    <p:spTree>
      <p:nvGrpSpPr>
        <p:cNvPr id="1" name=""/>
        <p:cNvGrpSpPr/>
        <p:nvPr/>
      </p:nvGrpSpPr>
      <p:grpSpPr>
        <a:xfrm>
          <a:off x="0" y="0"/>
          <a:ext cx="0" cy="0"/>
          <a:chOff x="0" y="0"/>
          <a:chExt cx="0" cy="0"/>
        </a:xfrm>
      </p:grpSpPr>
      <p:sp>
        <p:nvSpPr>
          <p:cNvPr id="2" name="Title 1"/>
          <p:cNvSpPr>
            <a:spLocks noGrp="1"/>
          </p:cNvSpPr>
          <p:nvPr>
            <p:ph type="title"/>
          </p:nvPr>
        </p:nvSpPr>
        <p:spPr>
          <a:xfrm>
            <a:off x="1176865" y="915337"/>
            <a:ext cx="6798735" cy="1303867"/>
          </a:xfrm>
        </p:spPr>
        <p:txBody>
          <a:bodyPr/>
          <a:lstStyle/>
          <a:p>
            <a:r>
              <a:rPr lang="hr-HR"/>
              <a:t>Kliknite da biste uredili stil naslova matrice</a:t>
            </a:r>
            <a:endParaRPr lang="en-US" dirty="0"/>
          </a:p>
        </p:txBody>
      </p:sp>
      <p:sp>
        <p:nvSpPr>
          <p:cNvPr id="3" name="Date Placeholder 2"/>
          <p:cNvSpPr>
            <a:spLocks noGrp="1"/>
          </p:cNvSpPr>
          <p:nvPr>
            <p:ph type="dt" sz="half" idx="10"/>
          </p:nvPr>
        </p:nvSpPr>
        <p:spPr/>
        <p:txBody>
          <a:bodyPr/>
          <a:lstStyle/>
          <a:p>
            <a:fld id="{95FA2662-BD17-4720-9AA2-2015DBABBDB6}" type="datetimeFigureOut">
              <a:rPr lang="hr-HR" smtClean="0"/>
              <a:t>12.4.2022.</a:t>
            </a:fld>
            <a:endParaRPr lang="hr-HR"/>
          </a:p>
        </p:txBody>
      </p:sp>
      <p:sp>
        <p:nvSpPr>
          <p:cNvPr id="4" name="Footer Placeholder 3"/>
          <p:cNvSpPr>
            <a:spLocks noGrp="1"/>
          </p:cNvSpPr>
          <p:nvPr>
            <p:ph type="ftr" sz="quarter" idx="11"/>
          </p:nvPr>
        </p:nvSpPr>
        <p:spPr/>
        <p:txBody>
          <a:bodyPr/>
          <a:lstStyle/>
          <a:p>
            <a:endParaRPr lang="hr-HR"/>
          </a:p>
        </p:txBody>
      </p:sp>
      <p:sp>
        <p:nvSpPr>
          <p:cNvPr id="5" name="Slide Number Placeholder 4"/>
          <p:cNvSpPr>
            <a:spLocks noGrp="1"/>
          </p:cNvSpPr>
          <p:nvPr>
            <p:ph type="sldNum" sz="quarter" idx="12"/>
          </p:nvPr>
        </p:nvSpPr>
        <p:spPr/>
        <p:txBody>
          <a:bodyPr/>
          <a:lstStyle/>
          <a:p>
            <a:fld id="{B8024AB4-4667-4032-AD05-C9A421067FBD}" type="slidenum">
              <a:rPr lang="hr-HR" smtClean="0"/>
              <a:t>‹#›</a:t>
            </a:fld>
            <a:endParaRPr lang="hr-HR"/>
          </a:p>
        </p:txBody>
      </p:sp>
      <p:cxnSp>
        <p:nvCxnSpPr>
          <p:cNvPr id="14" name="Straight Connector 13"/>
          <p:cNvCxnSpPr/>
          <p:nvPr/>
        </p:nvCxnSpPr>
        <p:spPr>
          <a:xfrm>
            <a:off x="1278466" y="2354670"/>
            <a:ext cx="659553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75119801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azn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5FA2662-BD17-4720-9AA2-2015DBABBDB6}" type="datetimeFigureOut">
              <a:rPr lang="hr-HR" smtClean="0"/>
              <a:t>12.4.2022.</a:t>
            </a:fld>
            <a:endParaRPr lang="hr-HR"/>
          </a:p>
        </p:txBody>
      </p:sp>
      <p:sp>
        <p:nvSpPr>
          <p:cNvPr id="3" name="Footer Placeholder 2"/>
          <p:cNvSpPr>
            <a:spLocks noGrp="1"/>
          </p:cNvSpPr>
          <p:nvPr>
            <p:ph type="ftr" sz="quarter" idx="11"/>
          </p:nvPr>
        </p:nvSpPr>
        <p:spPr/>
        <p:txBody>
          <a:bodyPr/>
          <a:lstStyle/>
          <a:p>
            <a:endParaRPr lang="hr-HR"/>
          </a:p>
        </p:txBody>
      </p:sp>
      <p:sp>
        <p:nvSpPr>
          <p:cNvPr id="4" name="Slide Number Placeholder 3"/>
          <p:cNvSpPr>
            <a:spLocks noGrp="1"/>
          </p:cNvSpPr>
          <p:nvPr>
            <p:ph type="sldNum" sz="quarter" idx="12"/>
          </p:nvPr>
        </p:nvSpPr>
        <p:spPr/>
        <p:txBody>
          <a:bodyPr/>
          <a:lstStyle/>
          <a:p>
            <a:fld id="{B8024AB4-4667-4032-AD05-C9A421067FBD}" type="slidenum">
              <a:rPr lang="hr-HR" smtClean="0"/>
              <a:t>‹#›</a:t>
            </a:fld>
            <a:endParaRPr lang="hr-HR"/>
          </a:p>
        </p:txBody>
      </p:sp>
    </p:spTree>
    <p:extLst>
      <p:ext uri="{BB962C8B-B14F-4D97-AF65-F5344CB8AC3E}">
        <p14:creationId xmlns:p14="http://schemas.microsoft.com/office/powerpoint/2010/main" val="368470473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Sadržaj s opisom">
    <p:spTree>
      <p:nvGrpSpPr>
        <p:cNvPr id="1" name=""/>
        <p:cNvGrpSpPr/>
        <p:nvPr/>
      </p:nvGrpSpPr>
      <p:grpSpPr>
        <a:xfrm>
          <a:off x="0" y="0"/>
          <a:ext cx="0" cy="0"/>
          <a:chOff x="0" y="0"/>
          <a:chExt cx="0" cy="0"/>
        </a:xfrm>
      </p:grpSpPr>
      <p:sp>
        <p:nvSpPr>
          <p:cNvPr id="2" name="Title 1"/>
          <p:cNvSpPr>
            <a:spLocks noGrp="1"/>
          </p:cNvSpPr>
          <p:nvPr>
            <p:ph type="title"/>
          </p:nvPr>
        </p:nvSpPr>
        <p:spPr>
          <a:xfrm>
            <a:off x="1176865" y="1388534"/>
            <a:ext cx="2536798" cy="1371600"/>
          </a:xfrm>
        </p:spPr>
        <p:txBody>
          <a:bodyPr anchor="b">
            <a:normAutofit/>
          </a:bodyPr>
          <a:lstStyle>
            <a:lvl1pPr algn="ctr">
              <a:defRPr sz="2400" b="0"/>
            </a:lvl1pPr>
          </a:lstStyle>
          <a:p>
            <a:r>
              <a:rPr lang="hr-HR"/>
              <a:t>Kliknite da biste uredili stil naslova matrice</a:t>
            </a:r>
            <a:endParaRPr lang="en-US" dirty="0"/>
          </a:p>
        </p:txBody>
      </p:sp>
      <p:sp>
        <p:nvSpPr>
          <p:cNvPr id="3" name="Content Placeholder 2"/>
          <p:cNvSpPr>
            <a:spLocks noGrp="1"/>
          </p:cNvSpPr>
          <p:nvPr>
            <p:ph idx="1"/>
          </p:nvPr>
        </p:nvSpPr>
        <p:spPr>
          <a:xfrm>
            <a:off x="4120062" y="982132"/>
            <a:ext cx="3855539" cy="4893735"/>
          </a:xfrm>
        </p:spPr>
        <p:txBody>
          <a:bodyPr anchor="ctr">
            <a:normAutofit/>
          </a:bodyPr>
          <a:lstStyle/>
          <a:p>
            <a:pPr lvl="0"/>
            <a:r>
              <a:rPr lang="hr-HR"/>
              <a:t>Uredite stilove teksta matrice</a:t>
            </a:r>
          </a:p>
          <a:p>
            <a:pPr lvl="1"/>
            <a:r>
              <a:rPr lang="hr-HR"/>
              <a:t>Druga razina</a:t>
            </a:r>
          </a:p>
          <a:p>
            <a:pPr lvl="2"/>
            <a:r>
              <a:rPr lang="hr-HR"/>
              <a:t>Treća razina</a:t>
            </a:r>
          </a:p>
          <a:p>
            <a:pPr lvl="3"/>
            <a:r>
              <a:rPr lang="hr-HR"/>
              <a:t>Četvrta razina</a:t>
            </a:r>
          </a:p>
          <a:p>
            <a:pPr lvl="4"/>
            <a:r>
              <a:rPr lang="hr-HR"/>
              <a:t>Peta razina</a:t>
            </a:r>
            <a:endParaRPr lang="en-US" dirty="0"/>
          </a:p>
        </p:txBody>
      </p:sp>
      <p:sp>
        <p:nvSpPr>
          <p:cNvPr id="4" name="Text Placeholder 3"/>
          <p:cNvSpPr>
            <a:spLocks noGrp="1"/>
          </p:cNvSpPr>
          <p:nvPr>
            <p:ph type="body" sz="half" idx="2"/>
          </p:nvPr>
        </p:nvSpPr>
        <p:spPr>
          <a:xfrm>
            <a:off x="1176865" y="3031065"/>
            <a:ext cx="2536798"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r-HR"/>
              <a:t>Uredite stilove teksta matrice</a:t>
            </a:r>
          </a:p>
        </p:txBody>
      </p:sp>
      <p:sp>
        <p:nvSpPr>
          <p:cNvPr id="5" name="Date Placeholder 4"/>
          <p:cNvSpPr>
            <a:spLocks noGrp="1"/>
          </p:cNvSpPr>
          <p:nvPr>
            <p:ph type="dt" sz="half" idx="10"/>
          </p:nvPr>
        </p:nvSpPr>
        <p:spPr/>
        <p:txBody>
          <a:bodyPr/>
          <a:lstStyle/>
          <a:p>
            <a:fld id="{95FA2662-BD17-4720-9AA2-2015DBABBDB6}" type="datetimeFigureOut">
              <a:rPr lang="hr-HR" smtClean="0"/>
              <a:t>12.4.2022.</a:t>
            </a:fld>
            <a:endParaRPr lang="hr-HR"/>
          </a:p>
        </p:txBody>
      </p:sp>
      <p:sp>
        <p:nvSpPr>
          <p:cNvPr id="6" name="Footer Placeholder 5"/>
          <p:cNvSpPr>
            <a:spLocks noGrp="1"/>
          </p:cNvSpPr>
          <p:nvPr>
            <p:ph type="ftr" sz="quarter" idx="11"/>
          </p:nvPr>
        </p:nvSpPr>
        <p:spPr/>
        <p:txBody>
          <a:bodyPr/>
          <a:lstStyle/>
          <a:p>
            <a:endParaRPr lang="hr-HR"/>
          </a:p>
        </p:txBody>
      </p:sp>
      <p:sp>
        <p:nvSpPr>
          <p:cNvPr id="7" name="Slide Number Placeholder 6"/>
          <p:cNvSpPr>
            <a:spLocks noGrp="1"/>
          </p:cNvSpPr>
          <p:nvPr>
            <p:ph type="sldNum" sz="quarter" idx="12"/>
          </p:nvPr>
        </p:nvSpPr>
        <p:spPr/>
        <p:txBody>
          <a:bodyPr/>
          <a:lstStyle/>
          <a:p>
            <a:fld id="{B8024AB4-4667-4032-AD05-C9A421067FBD}" type="slidenum">
              <a:rPr lang="hr-HR" smtClean="0"/>
              <a:t>‹#›</a:t>
            </a:fld>
            <a:endParaRPr lang="hr-HR"/>
          </a:p>
        </p:txBody>
      </p:sp>
      <p:cxnSp>
        <p:nvCxnSpPr>
          <p:cNvPr id="16" name="Straight Connector 15"/>
          <p:cNvCxnSpPr/>
          <p:nvPr/>
        </p:nvCxnSpPr>
        <p:spPr>
          <a:xfrm>
            <a:off x="1278466" y="2912533"/>
            <a:ext cx="233359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22849457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Slika s opisom">
    <p:spTree>
      <p:nvGrpSpPr>
        <p:cNvPr id="1" name=""/>
        <p:cNvGrpSpPr/>
        <p:nvPr/>
      </p:nvGrpSpPr>
      <p:grpSpPr>
        <a:xfrm>
          <a:off x="0" y="0"/>
          <a:ext cx="0" cy="0"/>
          <a:chOff x="0" y="0"/>
          <a:chExt cx="0" cy="0"/>
        </a:xfrm>
      </p:grpSpPr>
      <p:sp>
        <p:nvSpPr>
          <p:cNvPr id="2" name="Title 1"/>
          <p:cNvSpPr>
            <a:spLocks noGrp="1"/>
          </p:cNvSpPr>
          <p:nvPr>
            <p:ph type="title"/>
          </p:nvPr>
        </p:nvSpPr>
        <p:spPr>
          <a:xfrm>
            <a:off x="1176865" y="1883832"/>
            <a:ext cx="3632202" cy="1371600"/>
          </a:xfrm>
        </p:spPr>
        <p:txBody>
          <a:bodyPr anchor="b">
            <a:normAutofit/>
          </a:bodyPr>
          <a:lstStyle>
            <a:lvl1pPr algn="ctr">
              <a:defRPr sz="2400" b="0"/>
            </a:lvl1pPr>
          </a:lstStyle>
          <a:p>
            <a:r>
              <a:rPr lang="hr-HR"/>
              <a:t>Kliknite da biste uredili stil naslova matrice</a:t>
            </a:r>
            <a:endParaRPr lang="en-US" dirty="0"/>
          </a:p>
        </p:txBody>
      </p:sp>
      <p:sp>
        <p:nvSpPr>
          <p:cNvPr id="17" name="Picture Placeholder 2"/>
          <p:cNvSpPr>
            <a:spLocks noGrp="1" noChangeAspect="1"/>
          </p:cNvSpPr>
          <p:nvPr>
            <p:ph type="pic" idx="1"/>
          </p:nvPr>
        </p:nvSpPr>
        <p:spPr>
          <a:xfrm>
            <a:off x="5183069" y="1032933"/>
            <a:ext cx="2929463" cy="4792136"/>
          </a:xfrm>
          <a:prstGeom prst="roundRect">
            <a:avLst>
              <a:gd name="adj" fmla="val 0"/>
            </a:avLst>
          </a:prstGeom>
          <a:ln w="57150" cmpd="thickThin">
            <a:solidFill>
              <a:schemeClr val="tx1">
                <a:lumMod val="50000"/>
                <a:lumOff val="5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hr-HR"/>
              <a:t>Kliknite ikonu da biste dodali  sliku</a:t>
            </a:r>
            <a:endParaRPr lang="en-US" dirty="0"/>
          </a:p>
        </p:txBody>
      </p:sp>
      <p:sp>
        <p:nvSpPr>
          <p:cNvPr id="4" name="Text Placeholder 3"/>
          <p:cNvSpPr>
            <a:spLocks noGrp="1"/>
          </p:cNvSpPr>
          <p:nvPr>
            <p:ph type="body" sz="half" idx="2"/>
          </p:nvPr>
        </p:nvSpPr>
        <p:spPr>
          <a:xfrm>
            <a:off x="1176865" y="3255432"/>
            <a:ext cx="3632201" cy="1828800"/>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r-HR"/>
              <a:t>Uredite stilove teksta matrice</a:t>
            </a:r>
          </a:p>
        </p:txBody>
      </p:sp>
      <p:sp>
        <p:nvSpPr>
          <p:cNvPr id="5" name="Date Placeholder 4"/>
          <p:cNvSpPr>
            <a:spLocks noGrp="1"/>
          </p:cNvSpPr>
          <p:nvPr>
            <p:ph type="dt" sz="half" idx="10"/>
          </p:nvPr>
        </p:nvSpPr>
        <p:spPr/>
        <p:txBody>
          <a:bodyPr/>
          <a:lstStyle/>
          <a:p>
            <a:fld id="{95FA2662-BD17-4720-9AA2-2015DBABBDB6}" type="datetimeFigureOut">
              <a:rPr lang="hr-HR" smtClean="0"/>
              <a:t>12.4.2022.</a:t>
            </a:fld>
            <a:endParaRPr lang="hr-HR"/>
          </a:p>
        </p:txBody>
      </p:sp>
      <p:sp>
        <p:nvSpPr>
          <p:cNvPr id="6" name="Footer Placeholder 5"/>
          <p:cNvSpPr>
            <a:spLocks noGrp="1"/>
          </p:cNvSpPr>
          <p:nvPr>
            <p:ph type="ftr" sz="quarter" idx="11"/>
          </p:nvPr>
        </p:nvSpPr>
        <p:spPr/>
        <p:txBody>
          <a:bodyPr/>
          <a:lstStyle/>
          <a:p>
            <a:endParaRPr lang="hr-HR"/>
          </a:p>
        </p:txBody>
      </p:sp>
      <p:sp>
        <p:nvSpPr>
          <p:cNvPr id="7" name="Slide Number Placeholder 6"/>
          <p:cNvSpPr>
            <a:spLocks noGrp="1"/>
          </p:cNvSpPr>
          <p:nvPr>
            <p:ph type="sldNum" sz="quarter" idx="12"/>
          </p:nvPr>
        </p:nvSpPr>
        <p:spPr/>
        <p:txBody>
          <a:bodyPr/>
          <a:lstStyle/>
          <a:p>
            <a:fld id="{B8024AB4-4667-4032-AD05-C9A421067FBD}" type="slidenum">
              <a:rPr lang="hr-HR" smtClean="0"/>
              <a:t>‹#›</a:t>
            </a:fld>
            <a:endParaRPr lang="hr-HR"/>
          </a:p>
        </p:txBody>
      </p:sp>
    </p:spTree>
    <p:extLst>
      <p:ext uri="{BB962C8B-B14F-4D97-AF65-F5344CB8AC3E}">
        <p14:creationId xmlns:p14="http://schemas.microsoft.com/office/powerpoint/2010/main" val="219789973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pic>
        <p:nvPicPr>
          <p:cNvPr id="7" name="Picture 6" descr="SD-PanelContent-GrommetsCombined.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Placeholder 1"/>
          <p:cNvSpPr>
            <a:spLocks noGrp="1"/>
          </p:cNvSpPr>
          <p:nvPr>
            <p:ph type="title"/>
          </p:nvPr>
        </p:nvSpPr>
        <p:spPr>
          <a:xfrm>
            <a:off x="1176866" y="915337"/>
            <a:ext cx="6798734" cy="1303867"/>
          </a:xfrm>
          <a:prstGeom prst="rect">
            <a:avLst/>
          </a:prstGeom>
          <a:effectLst/>
        </p:spPr>
        <p:txBody>
          <a:bodyPr vert="horz" lIns="91440" tIns="45720" rIns="91440" bIns="45720" rtlCol="0" anchor="ctr">
            <a:normAutofit/>
          </a:bodyPr>
          <a:lstStyle/>
          <a:p>
            <a:r>
              <a:rPr lang="hr-HR"/>
              <a:t>Kliknite da biste uredili stil naslova matrice</a:t>
            </a:r>
            <a:endParaRPr lang="en-US" dirty="0"/>
          </a:p>
        </p:txBody>
      </p:sp>
      <p:sp>
        <p:nvSpPr>
          <p:cNvPr id="3" name="Text Placeholder 2"/>
          <p:cNvSpPr>
            <a:spLocks noGrp="1"/>
          </p:cNvSpPr>
          <p:nvPr>
            <p:ph type="body" idx="1"/>
          </p:nvPr>
        </p:nvSpPr>
        <p:spPr>
          <a:xfrm>
            <a:off x="1176865" y="2490135"/>
            <a:ext cx="6798736" cy="3444997"/>
          </a:xfrm>
          <a:prstGeom prst="rect">
            <a:avLst/>
          </a:prstGeom>
        </p:spPr>
        <p:txBody>
          <a:bodyPr vert="horz" lIns="91440" tIns="45720" rIns="91440" bIns="45720" rtlCol="0" anchor="t">
            <a:normAutofit/>
          </a:bodyPr>
          <a:lstStyle/>
          <a:p>
            <a:pPr lvl="0"/>
            <a:r>
              <a:rPr lang="hr-HR"/>
              <a:t>Uredite stilove teksta matrice</a:t>
            </a:r>
          </a:p>
          <a:p>
            <a:pPr lvl="1"/>
            <a:r>
              <a:rPr lang="hr-HR"/>
              <a:t>Druga razina</a:t>
            </a:r>
          </a:p>
          <a:p>
            <a:pPr lvl="2"/>
            <a:r>
              <a:rPr lang="hr-HR"/>
              <a:t>Treća razina</a:t>
            </a:r>
          </a:p>
          <a:p>
            <a:pPr lvl="3"/>
            <a:r>
              <a:rPr lang="hr-HR"/>
              <a:t>Četvrta razina</a:t>
            </a:r>
          </a:p>
          <a:p>
            <a:pPr lvl="4"/>
            <a:r>
              <a:rPr lang="hr-HR"/>
              <a:t>Peta razina</a:t>
            </a:r>
            <a:endParaRPr lang="en-US" dirty="0"/>
          </a:p>
        </p:txBody>
      </p:sp>
      <p:sp>
        <p:nvSpPr>
          <p:cNvPr id="4" name="Date Placeholder 3"/>
          <p:cNvSpPr>
            <a:spLocks noGrp="1"/>
          </p:cNvSpPr>
          <p:nvPr>
            <p:ph type="dt" sz="half" idx="2"/>
          </p:nvPr>
        </p:nvSpPr>
        <p:spPr>
          <a:xfrm>
            <a:off x="6356670" y="5960533"/>
            <a:ext cx="1148283"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95FA2662-BD17-4720-9AA2-2015DBABBDB6}" type="datetimeFigureOut">
              <a:rPr lang="hr-HR" smtClean="0"/>
              <a:t>12.4.2022.</a:t>
            </a:fld>
            <a:endParaRPr lang="hr-HR"/>
          </a:p>
        </p:txBody>
      </p:sp>
      <p:sp>
        <p:nvSpPr>
          <p:cNvPr id="5" name="Footer Placeholder 4"/>
          <p:cNvSpPr>
            <a:spLocks noGrp="1"/>
          </p:cNvSpPr>
          <p:nvPr>
            <p:ph type="ftr" sz="quarter" idx="3"/>
          </p:nvPr>
        </p:nvSpPr>
        <p:spPr>
          <a:xfrm>
            <a:off x="1176865" y="5960533"/>
            <a:ext cx="5104667"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hr-HR"/>
          </a:p>
        </p:txBody>
      </p:sp>
      <p:sp>
        <p:nvSpPr>
          <p:cNvPr id="6" name="Slide Number Placeholder 5"/>
          <p:cNvSpPr>
            <a:spLocks noGrp="1"/>
          </p:cNvSpPr>
          <p:nvPr>
            <p:ph type="sldNum" sz="quarter" idx="4"/>
          </p:nvPr>
        </p:nvSpPr>
        <p:spPr>
          <a:xfrm>
            <a:off x="7580091" y="5960533"/>
            <a:ext cx="39551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B8024AB4-4667-4032-AD05-C9A421067FBD}" type="slidenum">
              <a:rPr lang="hr-HR" smtClean="0"/>
              <a:t>‹#›</a:t>
            </a:fld>
            <a:endParaRPr lang="hr-HR"/>
          </a:p>
        </p:txBody>
      </p:sp>
    </p:spTree>
    <p:extLst>
      <p:ext uri="{BB962C8B-B14F-4D97-AF65-F5344CB8AC3E}">
        <p14:creationId xmlns:p14="http://schemas.microsoft.com/office/powerpoint/2010/main" val="1802368813"/>
      </p:ext>
    </p:extLst>
  </p:cSld>
  <p:clrMap bg1="lt1" tx1="dk1" bg2="lt2" tx2="dk2" accent1="accent1" accent2="accent2" accent3="accent3" accent4="accent4" accent5="accent5" accent6="accent6" hlink="hlink" folHlink="folHlink"/>
  <p:sldLayoutIdLst>
    <p:sldLayoutId id="2147483942" r:id="rId1"/>
    <p:sldLayoutId id="2147483943" r:id="rId2"/>
    <p:sldLayoutId id="2147483944" r:id="rId3"/>
    <p:sldLayoutId id="2147483945" r:id="rId4"/>
    <p:sldLayoutId id="2147483946" r:id="rId5"/>
    <p:sldLayoutId id="2147483947" r:id="rId6"/>
    <p:sldLayoutId id="2147483948" r:id="rId7"/>
    <p:sldLayoutId id="2147483949" r:id="rId8"/>
    <p:sldLayoutId id="2147483950" r:id="rId9"/>
    <p:sldLayoutId id="2147483951" r:id="rId10"/>
    <p:sldLayoutId id="2147483952" r:id="rId11"/>
    <p:sldLayoutId id="2147483953" r:id="rId12"/>
    <p:sldLayoutId id="2147483954" r:id="rId13"/>
    <p:sldLayoutId id="2147483955" r:id="rId14"/>
    <p:sldLayoutId id="2147483956" r:id="rId15"/>
    <p:sldLayoutId id="2147483957" r:id="rId16"/>
    <p:sldLayoutId id="2147483958" r:id="rId17"/>
  </p:sldLayoutIdLst>
  <p:txStyles>
    <p:titleStyle>
      <a:lvl1pPr algn="ctr" defTabSz="457200" rtl="0" eaLnBrk="1" latinLnBrk="0" hangingPunct="1">
        <a:spcBef>
          <a:spcPct val="0"/>
        </a:spcBef>
        <a:buNone/>
        <a:defRPr sz="40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7.xml"/><Relationship Id="rId4" Type="http://schemas.openxmlformats.org/officeDocument/2006/relationships/image" Target="../media/image12.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8.jp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ctrTitle"/>
          </p:nvPr>
        </p:nvSpPr>
        <p:spPr>
          <a:xfrm>
            <a:off x="827584" y="908721"/>
            <a:ext cx="7416824" cy="4176463"/>
          </a:xfrm>
        </p:spPr>
        <p:txBody>
          <a:bodyPr>
            <a:normAutofit/>
          </a:bodyPr>
          <a:lstStyle/>
          <a:p>
            <a:pPr algn="ctr"/>
            <a:r>
              <a:rPr lang="hr-HR" dirty="0"/>
              <a:t>Tajne naših ulica i trgova</a:t>
            </a:r>
            <a:br>
              <a:rPr lang="hr-HR" dirty="0"/>
            </a:br>
            <a:r>
              <a:rPr lang="hr-HR" dirty="0"/>
              <a:t>-projekt</a:t>
            </a:r>
          </a:p>
        </p:txBody>
      </p:sp>
      <p:sp>
        <p:nvSpPr>
          <p:cNvPr id="3" name="Podnaslov 2"/>
          <p:cNvSpPr>
            <a:spLocks noGrp="1"/>
          </p:cNvSpPr>
          <p:nvPr>
            <p:ph type="subTitle" idx="1"/>
          </p:nvPr>
        </p:nvSpPr>
        <p:spPr>
          <a:xfrm>
            <a:off x="1835696" y="1772816"/>
            <a:ext cx="5472608" cy="3312367"/>
          </a:xfrm>
        </p:spPr>
        <p:txBody>
          <a:bodyPr>
            <a:noAutofit/>
          </a:bodyPr>
          <a:lstStyle/>
          <a:p>
            <a:pPr algn="ctr"/>
            <a:r>
              <a:rPr lang="hr-HR" sz="2800" b="1" i="0" dirty="0">
                <a:latin typeface="Script MT Bold" panose="03040602040607080904" pitchFamily="66" charset="0"/>
              </a:rPr>
              <a:t>4. razred  OŠ Mihovil </a:t>
            </a:r>
            <a:r>
              <a:rPr lang="hr-HR" sz="2800" b="1" i="0" dirty="0" err="1">
                <a:latin typeface="Script MT Bold" panose="03040602040607080904" pitchFamily="66" charset="0"/>
              </a:rPr>
              <a:t>Pavlek</a:t>
            </a:r>
            <a:r>
              <a:rPr lang="hr-HR" sz="2800" b="1" i="0" dirty="0">
                <a:latin typeface="Script MT Bold" panose="03040602040607080904" pitchFamily="66" charset="0"/>
              </a:rPr>
              <a:t> </a:t>
            </a:r>
            <a:r>
              <a:rPr lang="hr-HR" sz="2800" b="1" i="0" dirty="0" err="1">
                <a:latin typeface="Script MT Bold" panose="03040602040607080904" pitchFamily="66" charset="0"/>
              </a:rPr>
              <a:t>Miškina</a:t>
            </a:r>
            <a:r>
              <a:rPr lang="hr-HR" sz="2800" b="1" i="0" dirty="0">
                <a:latin typeface="Script MT Bold" panose="03040602040607080904" pitchFamily="66" charset="0"/>
              </a:rPr>
              <a:t> </a:t>
            </a:r>
            <a:r>
              <a:rPr lang="hr-HR" sz="2800" b="1" i="0" dirty="0" err="1">
                <a:latin typeface="Script MT Bold" panose="03040602040607080904" pitchFamily="66" charset="0"/>
              </a:rPr>
              <a:t>Đelekovec</a:t>
            </a:r>
            <a:endParaRPr lang="hr-HR" sz="2800" b="1" i="0" dirty="0">
              <a:latin typeface="Script MT Bold" panose="03040602040607080904" pitchFamily="66" charset="0"/>
            </a:endParaRPr>
          </a:p>
          <a:p>
            <a:pPr algn="ctr"/>
            <a:r>
              <a:rPr lang="hr-HR" sz="2800" b="1" i="0" dirty="0" err="1">
                <a:latin typeface="Script MT Bold" panose="03040602040607080904" pitchFamily="66" charset="0"/>
              </a:rPr>
              <a:t>šk.god</a:t>
            </a:r>
            <a:r>
              <a:rPr lang="hr-HR" sz="2800" b="1" i="0" dirty="0">
                <a:latin typeface="Script MT Bold" panose="03040602040607080904" pitchFamily="66" charset="0"/>
              </a:rPr>
              <a:t> 2021./2022.</a:t>
            </a:r>
          </a:p>
        </p:txBody>
      </p:sp>
    </p:spTree>
    <p:extLst>
      <p:ext uri="{BB962C8B-B14F-4D97-AF65-F5344CB8AC3E}">
        <p14:creationId xmlns:p14="http://schemas.microsoft.com/office/powerpoint/2010/main" val="329087905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Slika 1">
            <a:extLst>
              <a:ext uri="{FF2B5EF4-FFF2-40B4-BE49-F238E27FC236}">
                <a16:creationId xmlns:a16="http://schemas.microsoft.com/office/drawing/2014/main" id="{02DE6F4B-362A-45B2-ABB5-E92FBF08A747}"/>
              </a:ext>
            </a:extLst>
          </p:cNvPr>
          <p:cNvPicPr>
            <a:picLocks noChangeAspect="1"/>
          </p:cNvPicPr>
          <p:nvPr/>
        </p:nvPicPr>
        <p:blipFill>
          <a:blip r:embed="rId2"/>
          <a:stretch>
            <a:fillRect/>
          </a:stretch>
        </p:blipFill>
        <p:spPr>
          <a:xfrm>
            <a:off x="1259632" y="1196752"/>
            <a:ext cx="2773920" cy="1579001"/>
          </a:xfrm>
          <a:prstGeom prst="rect">
            <a:avLst/>
          </a:prstGeom>
        </p:spPr>
      </p:pic>
      <p:pic>
        <p:nvPicPr>
          <p:cNvPr id="3" name="Slika 2">
            <a:extLst>
              <a:ext uri="{FF2B5EF4-FFF2-40B4-BE49-F238E27FC236}">
                <a16:creationId xmlns:a16="http://schemas.microsoft.com/office/drawing/2014/main" id="{5929ED7E-C679-40CA-8366-07B4C0C38054}"/>
              </a:ext>
            </a:extLst>
          </p:cNvPr>
          <p:cNvPicPr>
            <a:picLocks noChangeAspect="1"/>
          </p:cNvPicPr>
          <p:nvPr/>
        </p:nvPicPr>
        <p:blipFill>
          <a:blip r:embed="rId3"/>
          <a:stretch>
            <a:fillRect/>
          </a:stretch>
        </p:blipFill>
        <p:spPr>
          <a:xfrm>
            <a:off x="5067615" y="1202849"/>
            <a:ext cx="2792210" cy="1572904"/>
          </a:xfrm>
          <a:prstGeom prst="rect">
            <a:avLst/>
          </a:prstGeom>
        </p:spPr>
      </p:pic>
      <p:pic>
        <p:nvPicPr>
          <p:cNvPr id="4" name="Slika 3">
            <a:extLst>
              <a:ext uri="{FF2B5EF4-FFF2-40B4-BE49-F238E27FC236}">
                <a16:creationId xmlns:a16="http://schemas.microsoft.com/office/drawing/2014/main" id="{6FFA5827-7BF4-4FC6-928E-C759B1643BA6}"/>
              </a:ext>
            </a:extLst>
          </p:cNvPr>
          <p:cNvPicPr>
            <a:picLocks noChangeAspect="1"/>
          </p:cNvPicPr>
          <p:nvPr/>
        </p:nvPicPr>
        <p:blipFill>
          <a:blip r:embed="rId4"/>
          <a:stretch>
            <a:fillRect/>
          </a:stretch>
        </p:blipFill>
        <p:spPr>
          <a:xfrm>
            <a:off x="1998115" y="2924944"/>
            <a:ext cx="5438103" cy="3048264"/>
          </a:xfrm>
          <a:prstGeom prst="rect">
            <a:avLst/>
          </a:prstGeom>
        </p:spPr>
      </p:pic>
    </p:spTree>
    <p:extLst>
      <p:ext uri="{BB962C8B-B14F-4D97-AF65-F5344CB8AC3E}">
        <p14:creationId xmlns:p14="http://schemas.microsoft.com/office/powerpoint/2010/main" val="157804890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0641205F-E352-4B25-B1D7-3EF20CE5870F}"/>
              </a:ext>
            </a:extLst>
          </p:cNvPr>
          <p:cNvSpPr>
            <a:spLocks noGrp="1"/>
          </p:cNvSpPr>
          <p:nvPr>
            <p:ph type="title"/>
          </p:nvPr>
        </p:nvSpPr>
        <p:spPr/>
        <p:txBody>
          <a:bodyPr>
            <a:normAutofit fontScale="90000"/>
          </a:bodyPr>
          <a:lstStyle/>
          <a:p>
            <a:r>
              <a:rPr lang="hr-HR" dirty="0">
                <a:latin typeface="Times New Roman" panose="02020603050405020304" pitchFamily="18" charset="0"/>
                <a:cs typeface="Times New Roman" panose="02020603050405020304" pitchFamily="18" charset="0"/>
              </a:rPr>
              <a:t>Ulica Pavla </a:t>
            </a:r>
            <a:r>
              <a:rPr lang="hr-HR" dirty="0" err="1">
                <a:latin typeface="Times New Roman" panose="02020603050405020304" pitchFamily="18" charset="0"/>
                <a:cs typeface="Times New Roman" panose="02020603050405020304" pitchFamily="18" charset="0"/>
              </a:rPr>
              <a:t>Kvakana</a:t>
            </a:r>
            <a:r>
              <a:rPr lang="hr-HR" dirty="0">
                <a:latin typeface="Times New Roman" panose="02020603050405020304" pitchFamily="18" charset="0"/>
                <a:cs typeface="Times New Roman" panose="02020603050405020304" pitchFamily="18" charset="0"/>
              </a:rPr>
              <a:t> - </a:t>
            </a:r>
            <a:r>
              <a:rPr lang="hr-HR" dirty="0" err="1">
                <a:latin typeface="Times New Roman" panose="02020603050405020304" pitchFamily="18" charset="0"/>
                <a:cs typeface="Times New Roman" panose="02020603050405020304" pitchFamily="18" charset="0"/>
              </a:rPr>
              <a:t>Mađarinino</a:t>
            </a:r>
            <a:endParaRPr lang="hr-HR" dirty="0">
              <a:latin typeface="Times New Roman" panose="02020603050405020304" pitchFamily="18" charset="0"/>
              <a:cs typeface="Times New Roman" panose="02020603050405020304" pitchFamily="18" charset="0"/>
            </a:endParaRPr>
          </a:p>
        </p:txBody>
      </p:sp>
      <p:sp>
        <p:nvSpPr>
          <p:cNvPr id="3" name="Pravokutnik 2">
            <a:extLst>
              <a:ext uri="{FF2B5EF4-FFF2-40B4-BE49-F238E27FC236}">
                <a16:creationId xmlns:a16="http://schemas.microsoft.com/office/drawing/2014/main" id="{9DE5A20E-B66E-45DD-A561-78E0AFB6CAC1}"/>
              </a:ext>
            </a:extLst>
          </p:cNvPr>
          <p:cNvSpPr/>
          <p:nvPr/>
        </p:nvSpPr>
        <p:spPr>
          <a:xfrm>
            <a:off x="755576" y="2551836"/>
            <a:ext cx="7560840" cy="2031325"/>
          </a:xfrm>
          <a:prstGeom prst="rect">
            <a:avLst/>
          </a:prstGeom>
        </p:spPr>
        <p:txBody>
          <a:bodyPr wrap="square">
            <a:spAutoFit/>
          </a:bodyPr>
          <a:lstStyle/>
          <a:p>
            <a:r>
              <a:rPr lang="hr-HR" dirty="0">
                <a:latin typeface="Times New Roman" panose="02020603050405020304" pitchFamily="18" charset="0"/>
                <a:cs typeface="Times New Roman" panose="02020603050405020304" pitchFamily="18" charset="0"/>
              </a:rPr>
              <a:t>Naša ulica  zove se  Ulica Pavla </a:t>
            </a:r>
            <a:r>
              <a:rPr lang="hr-HR" dirty="0" err="1">
                <a:latin typeface="Times New Roman" panose="02020603050405020304" pitchFamily="18" charset="0"/>
                <a:cs typeface="Times New Roman" panose="02020603050405020304" pitchFamily="18" charset="0"/>
              </a:rPr>
              <a:t>Kvakana</a:t>
            </a:r>
            <a:r>
              <a:rPr lang="hr-HR" dirty="0">
                <a:latin typeface="Times New Roman" panose="02020603050405020304" pitchFamily="18" charset="0"/>
                <a:cs typeface="Times New Roman" panose="02020603050405020304" pitchFamily="18" charset="0"/>
              </a:rPr>
              <a:t>. Pavao </a:t>
            </a:r>
            <a:r>
              <a:rPr lang="hr-HR" dirty="0" err="1">
                <a:latin typeface="Times New Roman" panose="02020603050405020304" pitchFamily="18" charset="0"/>
                <a:cs typeface="Times New Roman" panose="02020603050405020304" pitchFamily="18" charset="0"/>
              </a:rPr>
              <a:t>Kvakan</a:t>
            </a:r>
            <a:r>
              <a:rPr lang="hr-HR" dirty="0">
                <a:latin typeface="Times New Roman" panose="02020603050405020304" pitchFamily="18" charset="0"/>
                <a:cs typeface="Times New Roman" panose="02020603050405020304" pitchFamily="18" charset="0"/>
              </a:rPr>
              <a:t> je bio biolog i botaničar. Jedan je od najvećih hrvatskih stručnjaka za uzgoj i oplemenjivanje biljaka.</a:t>
            </a:r>
          </a:p>
          <a:p>
            <a:r>
              <a:rPr lang="hr-HR" dirty="0">
                <a:latin typeface="Times New Roman" panose="02020603050405020304" pitchFamily="18" charset="0"/>
                <a:cs typeface="Times New Roman" panose="02020603050405020304" pitchFamily="18" charset="0"/>
              </a:rPr>
              <a:t>Stariji stanovnicu ju zovu </a:t>
            </a:r>
            <a:r>
              <a:rPr lang="hr-HR" dirty="0" err="1">
                <a:latin typeface="Times New Roman" panose="02020603050405020304" pitchFamily="18" charset="0"/>
                <a:cs typeface="Times New Roman" panose="02020603050405020304" pitchFamily="18" charset="0"/>
              </a:rPr>
              <a:t>Mađarinino</a:t>
            </a:r>
            <a:r>
              <a:rPr lang="hr-HR" dirty="0">
                <a:latin typeface="Times New Roman" panose="02020603050405020304" pitchFamily="18" charset="0"/>
                <a:cs typeface="Times New Roman" panose="02020603050405020304" pitchFamily="18" charset="0"/>
              </a:rPr>
              <a:t>. Ima tri male uličice: </a:t>
            </a:r>
            <a:r>
              <a:rPr lang="hr-HR" dirty="0" err="1">
                <a:latin typeface="Times New Roman" panose="02020603050405020304" pitchFamily="18" charset="0"/>
                <a:cs typeface="Times New Roman" panose="02020603050405020304" pitchFamily="18" charset="0"/>
              </a:rPr>
              <a:t>Šabac</a:t>
            </a:r>
            <a:r>
              <a:rPr lang="hr-HR" dirty="0">
                <a:latin typeface="Times New Roman" panose="02020603050405020304" pitchFamily="18" charset="0"/>
                <a:cs typeface="Times New Roman" panose="02020603050405020304" pitchFamily="18" charset="0"/>
              </a:rPr>
              <a:t>, </a:t>
            </a:r>
            <a:r>
              <a:rPr lang="hr-HR" dirty="0" err="1">
                <a:latin typeface="Times New Roman" panose="02020603050405020304" pitchFamily="18" charset="0"/>
                <a:cs typeface="Times New Roman" panose="02020603050405020304" pitchFamily="18" charset="0"/>
              </a:rPr>
              <a:t>Črnec</a:t>
            </a:r>
            <a:r>
              <a:rPr lang="hr-HR" dirty="0">
                <a:latin typeface="Times New Roman" panose="02020603050405020304" pitchFamily="18" charset="0"/>
                <a:cs typeface="Times New Roman" panose="02020603050405020304" pitchFamily="18" charset="0"/>
              </a:rPr>
              <a:t> i </a:t>
            </a:r>
            <a:r>
              <a:rPr lang="hr-HR" dirty="0" err="1">
                <a:latin typeface="Times New Roman" panose="02020603050405020304" pitchFamily="18" charset="0"/>
                <a:cs typeface="Times New Roman" panose="02020603050405020304" pitchFamily="18" charset="0"/>
              </a:rPr>
              <a:t>Guvnišče</a:t>
            </a:r>
            <a:r>
              <a:rPr lang="hr-HR" dirty="0">
                <a:latin typeface="Times New Roman" panose="02020603050405020304" pitchFamily="18" charset="0"/>
                <a:cs typeface="Times New Roman" panose="02020603050405020304" pitchFamily="18" charset="0"/>
              </a:rPr>
              <a:t>.</a:t>
            </a:r>
          </a:p>
          <a:p>
            <a:endParaRPr lang="hr-HR" dirty="0">
              <a:latin typeface="Times New Roman" panose="02020603050405020304" pitchFamily="18" charset="0"/>
              <a:cs typeface="Times New Roman" panose="02020603050405020304" pitchFamily="18" charset="0"/>
            </a:endParaRPr>
          </a:p>
          <a:p>
            <a:pPr algn="r"/>
            <a:r>
              <a:rPr lang="hr-HR" dirty="0">
                <a:latin typeface="Times New Roman" panose="02020603050405020304" pitchFamily="18" charset="0"/>
                <a:cs typeface="Times New Roman" panose="02020603050405020304" pitchFamily="18" charset="0"/>
              </a:rPr>
              <a:t>Istražili: Petar Bilješko, </a:t>
            </a:r>
            <a:r>
              <a:rPr lang="hr-HR" dirty="0" err="1">
                <a:latin typeface="Times New Roman" panose="02020603050405020304" pitchFamily="18" charset="0"/>
                <a:cs typeface="Times New Roman" panose="02020603050405020304" pitchFamily="18" charset="0"/>
              </a:rPr>
              <a:t>Tia</a:t>
            </a:r>
            <a:r>
              <a:rPr lang="hr-HR" dirty="0">
                <a:latin typeface="Times New Roman" panose="02020603050405020304" pitchFamily="18" charset="0"/>
                <a:cs typeface="Times New Roman" panose="02020603050405020304" pitchFamily="18" charset="0"/>
              </a:rPr>
              <a:t> </a:t>
            </a:r>
            <a:r>
              <a:rPr lang="hr-HR" dirty="0" err="1">
                <a:latin typeface="Times New Roman" panose="02020603050405020304" pitchFamily="18" charset="0"/>
                <a:cs typeface="Times New Roman" panose="02020603050405020304" pitchFamily="18" charset="0"/>
              </a:rPr>
              <a:t>Piškor</a:t>
            </a:r>
            <a:r>
              <a:rPr lang="hr-HR" dirty="0">
                <a:latin typeface="Times New Roman" panose="02020603050405020304" pitchFamily="18" charset="0"/>
                <a:cs typeface="Times New Roman" panose="02020603050405020304" pitchFamily="18" charset="0"/>
              </a:rPr>
              <a:t> i </a:t>
            </a:r>
            <a:r>
              <a:rPr lang="hr-HR" dirty="0" err="1">
                <a:latin typeface="Times New Roman" panose="02020603050405020304" pitchFamily="18" charset="0"/>
                <a:cs typeface="Times New Roman" panose="02020603050405020304" pitchFamily="18" charset="0"/>
              </a:rPr>
              <a:t>Neo</a:t>
            </a:r>
            <a:r>
              <a:rPr lang="hr-HR" dirty="0">
                <a:latin typeface="Times New Roman" panose="02020603050405020304" pitchFamily="18" charset="0"/>
                <a:cs typeface="Times New Roman" panose="02020603050405020304" pitchFamily="18" charset="0"/>
              </a:rPr>
              <a:t> </a:t>
            </a:r>
            <a:r>
              <a:rPr lang="hr-HR" dirty="0" err="1">
                <a:latin typeface="Times New Roman" panose="02020603050405020304" pitchFamily="18" charset="0"/>
                <a:cs typeface="Times New Roman" panose="02020603050405020304" pitchFamily="18" charset="0"/>
              </a:rPr>
              <a:t>Dangubić</a:t>
            </a:r>
            <a:endParaRPr lang="hr-HR"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18541303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Slika 4">
            <a:extLst>
              <a:ext uri="{FF2B5EF4-FFF2-40B4-BE49-F238E27FC236}">
                <a16:creationId xmlns:a16="http://schemas.microsoft.com/office/drawing/2014/main" id="{35D5D661-282F-41F9-A11C-A67EC18157C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11627" y="908720"/>
            <a:ext cx="7032782" cy="5274587"/>
          </a:xfrm>
          <a:prstGeom prst="rect">
            <a:avLst/>
          </a:prstGeom>
        </p:spPr>
      </p:pic>
    </p:spTree>
    <p:extLst>
      <p:ext uri="{BB962C8B-B14F-4D97-AF65-F5344CB8AC3E}">
        <p14:creationId xmlns:p14="http://schemas.microsoft.com/office/powerpoint/2010/main" val="300456177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377693A5-AC6C-4F98-B97F-292EB930121E}"/>
              </a:ext>
            </a:extLst>
          </p:cNvPr>
          <p:cNvSpPr>
            <a:spLocks noGrp="1"/>
          </p:cNvSpPr>
          <p:nvPr>
            <p:ph type="title"/>
          </p:nvPr>
        </p:nvSpPr>
        <p:spPr>
          <a:xfrm>
            <a:off x="395536" y="457200"/>
            <a:ext cx="8593016" cy="3187824"/>
          </a:xfrm>
        </p:spPr>
        <p:txBody>
          <a:bodyPr>
            <a:normAutofit fontScale="90000"/>
          </a:bodyPr>
          <a:lstStyle/>
          <a:p>
            <a:pPr algn="ctr"/>
            <a:br>
              <a:rPr lang="hr-HR" sz="2000" dirty="0">
                <a:solidFill>
                  <a:srgbClr val="002060"/>
                </a:solidFill>
                <a:effectLst>
                  <a:outerShdw blurRad="38100" dist="38100" dir="2700000" algn="tl">
                    <a:srgbClr val="000000">
                      <a:alpha val="43137"/>
                    </a:srgbClr>
                  </a:outerShdw>
                  <a:reflection blurRad="12700" stA="48000" endA="300" endPos="55000" dir="5400000" sy="-90000" algn="bl" rotWithShape="0"/>
                </a:effectLst>
                <a:latin typeface="Times New Roman" panose="02020603050405020304" pitchFamily="18" charset="0"/>
                <a:cs typeface="Times New Roman" panose="02020603050405020304" pitchFamily="18" charset="0"/>
              </a:rPr>
            </a:br>
            <a:br>
              <a:rPr lang="hr-HR" sz="2000" dirty="0">
                <a:solidFill>
                  <a:srgbClr val="002060"/>
                </a:solidFill>
                <a:effectLst>
                  <a:outerShdw blurRad="38100" dist="38100" dir="2700000" algn="tl">
                    <a:srgbClr val="000000">
                      <a:alpha val="43137"/>
                    </a:srgbClr>
                  </a:outerShdw>
                  <a:reflection blurRad="12700" stA="48000" endA="300" endPos="55000" dir="5400000" sy="-90000" algn="bl" rotWithShape="0"/>
                </a:effectLst>
                <a:latin typeface="Times New Roman" panose="02020603050405020304" pitchFamily="18" charset="0"/>
                <a:cs typeface="Times New Roman" panose="02020603050405020304" pitchFamily="18" charset="0"/>
              </a:rPr>
            </a:br>
            <a:br>
              <a:rPr lang="hr-HR" sz="2000" dirty="0">
                <a:solidFill>
                  <a:srgbClr val="002060"/>
                </a:solidFill>
                <a:effectLst>
                  <a:outerShdw blurRad="38100" dist="38100" dir="2700000" algn="tl">
                    <a:srgbClr val="000000">
                      <a:alpha val="43137"/>
                    </a:srgbClr>
                  </a:outerShdw>
                  <a:reflection blurRad="12700" stA="48000" endA="300" endPos="55000" dir="5400000" sy="-90000" algn="bl" rotWithShape="0"/>
                </a:effectLst>
                <a:latin typeface="Times New Roman" panose="02020603050405020304" pitchFamily="18" charset="0"/>
                <a:cs typeface="Times New Roman" panose="02020603050405020304" pitchFamily="18" charset="0"/>
              </a:rPr>
            </a:br>
            <a:br>
              <a:rPr lang="hr-HR" sz="2000" dirty="0">
                <a:solidFill>
                  <a:srgbClr val="002060"/>
                </a:solidFill>
                <a:effectLst>
                  <a:outerShdw blurRad="38100" dist="38100" dir="2700000" algn="tl">
                    <a:srgbClr val="000000">
                      <a:alpha val="43137"/>
                    </a:srgbClr>
                  </a:outerShdw>
                  <a:reflection blurRad="12700" stA="48000" endA="300" endPos="55000" dir="5400000" sy="-90000" algn="bl" rotWithShape="0"/>
                </a:effectLst>
                <a:latin typeface="Times New Roman" panose="02020603050405020304" pitchFamily="18" charset="0"/>
                <a:cs typeface="Times New Roman" panose="02020603050405020304" pitchFamily="18" charset="0"/>
              </a:rPr>
            </a:br>
            <a:br>
              <a:rPr lang="hr-HR" sz="2000" dirty="0">
                <a:solidFill>
                  <a:srgbClr val="002060"/>
                </a:solidFill>
                <a:effectLst>
                  <a:outerShdw blurRad="38100" dist="38100" dir="2700000" algn="tl">
                    <a:srgbClr val="000000">
                      <a:alpha val="43137"/>
                    </a:srgbClr>
                  </a:outerShdw>
                  <a:reflection blurRad="12700" stA="48000" endA="300" endPos="55000" dir="5400000" sy="-90000" algn="bl" rotWithShape="0"/>
                </a:effectLst>
                <a:latin typeface="Times New Roman" panose="02020603050405020304" pitchFamily="18" charset="0"/>
                <a:cs typeface="Times New Roman" panose="02020603050405020304" pitchFamily="18" charset="0"/>
              </a:rPr>
            </a:br>
            <a:br>
              <a:rPr lang="hr-HR" sz="2000" dirty="0">
                <a:solidFill>
                  <a:srgbClr val="002060"/>
                </a:solidFill>
                <a:effectLst>
                  <a:outerShdw blurRad="38100" dist="38100" dir="2700000" algn="tl">
                    <a:srgbClr val="000000">
                      <a:alpha val="43137"/>
                    </a:srgbClr>
                  </a:outerShdw>
                  <a:reflection blurRad="12700" stA="48000" endA="300" endPos="55000" dir="5400000" sy="-90000" algn="bl" rotWithShape="0"/>
                </a:effectLst>
                <a:latin typeface="Times New Roman" panose="02020603050405020304" pitchFamily="18" charset="0"/>
                <a:cs typeface="Times New Roman" panose="02020603050405020304" pitchFamily="18" charset="0"/>
              </a:rPr>
            </a:br>
            <a:br>
              <a:rPr lang="hr-HR" sz="2000" dirty="0">
                <a:solidFill>
                  <a:srgbClr val="002060"/>
                </a:solidFill>
                <a:effectLst>
                  <a:outerShdw blurRad="38100" dist="38100" dir="2700000" algn="tl">
                    <a:srgbClr val="000000">
                      <a:alpha val="43137"/>
                    </a:srgbClr>
                  </a:outerShdw>
                  <a:reflection blurRad="12700" stA="48000" endA="300" endPos="55000" dir="5400000" sy="-90000" algn="bl" rotWithShape="0"/>
                </a:effectLst>
                <a:latin typeface="Times New Roman" panose="02020603050405020304" pitchFamily="18" charset="0"/>
                <a:cs typeface="Times New Roman" panose="02020603050405020304" pitchFamily="18" charset="0"/>
              </a:rPr>
            </a:br>
            <a:br>
              <a:rPr lang="hr-HR" sz="2000" dirty="0">
                <a:solidFill>
                  <a:srgbClr val="002060"/>
                </a:solidFill>
                <a:effectLst>
                  <a:outerShdw blurRad="38100" dist="38100" dir="2700000" algn="tl">
                    <a:srgbClr val="000000">
                      <a:alpha val="43137"/>
                    </a:srgbClr>
                  </a:outerShdw>
                  <a:reflection blurRad="12700" stA="48000" endA="300" endPos="55000" dir="5400000" sy="-90000" algn="bl" rotWithShape="0"/>
                </a:effectLst>
                <a:latin typeface="Times New Roman" panose="02020603050405020304" pitchFamily="18" charset="0"/>
                <a:cs typeface="Times New Roman" panose="02020603050405020304" pitchFamily="18" charset="0"/>
              </a:rPr>
            </a:br>
            <a:br>
              <a:rPr lang="hr-HR" sz="2000" dirty="0">
                <a:solidFill>
                  <a:srgbClr val="002060"/>
                </a:solidFill>
                <a:effectLst>
                  <a:outerShdw blurRad="38100" dist="38100" dir="2700000" algn="tl">
                    <a:srgbClr val="000000">
                      <a:alpha val="43137"/>
                    </a:srgbClr>
                  </a:outerShdw>
                  <a:reflection blurRad="12700" stA="48000" endA="300" endPos="55000" dir="5400000" sy="-90000" algn="bl" rotWithShape="0"/>
                </a:effectLst>
                <a:latin typeface="Times New Roman" panose="02020603050405020304" pitchFamily="18" charset="0"/>
                <a:cs typeface="Times New Roman" panose="02020603050405020304" pitchFamily="18" charset="0"/>
              </a:rPr>
            </a:br>
            <a:br>
              <a:rPr lang="hr-HR" sz="2000" dirty="0">
                <a:solidFill>
                  <a:srgbClr val="002060"/>
                </a:solidFill>
                <a:effectLst>
                  <a:outerShdw blurRad="38100" dist="38100" dir="2700000" algn="tl">
                    <a:srgbClr val="000000">
                      <a:alpha val="43137"/>
                    </a:srgbClr>
                  </a:outerShdw>
                  <a:reflection blurRad="12700" stA="48000" endA="300" endPos="55000" dir="5400000" sy="-90000" algn="bl" rotWithShape="0"/>
                </a:effectLst>
                <a:latin typeface="Times New Roman" panose="02020603050405020304" pitchFamily="18" charset="0"/>
                <a:cs typeface="Times New Roman" panose="02020603050405020304" pitchFamily="18" charset="0"/>
              </a:rPr>
            </a:br>
            <a:r>
              <a:rPr lang="hr-HR" sz="2000" dirty="0">
                <a:solidFill>
                  <a:srgbClr val="002060"/>
                </a:solidFill>
                <a:effectLst>
                  <a:outerShdw blurRad="38100" dist="38100" dir="2700000" algn="tl">
                    <a:srgbClr val="000000">
                      <a:alpha val="43137"/>
                    </a:srgbClr>
                  </a:outerShdw>
                  <a:reflection blurRad="12700" stA="48000" endA="300" endPos="55000" dir="5400000" sy="-90000" algn="bl" rotWithShape="0"/>
                </a:effectLst>
                <a:latin typeface="Times New Roman" panose="02020603050405020304" pitchFamily="18" charset="0"/>
                <a:cs typeface="Times New Roman" panose="02020603050405020304" pitchFamily="18" charset="0"/>
              </a:rPr>
              <a:t>PROJEKT: </a:t>
            </a:r>
            <a:r>
              <a:rPr lang="hr-HR" sz="2000" dirty="0" err="1">
                <a:solidFill>
                  <a:srgbClr val="002060"/>
                </a:solidFill>
                <a:effectLst>
                  <a:outerShdw blurRad="38100" dist="38100" dir="2700000" algn="tl">
                    <a:srgbClr val="000000">
                      <a:alpha val="43137"/>
                    </a:srgbClr>
                  </a:outerShdw>
                  <a:reflection blurRad="12700" stA="48000" endA="300" endPos="55000" dir="5400000" sy="-90000" algn="bl" rotWithShape="0"/>
                </a:effectLst>
                <a:latin typeface="Times New Roman" panose="02020603050405020304" pitchFamily="18" charset="0"/>
                <a:cs typeface="Times New Roman" panose="02020603050405020304" pitchFamily="18" charset="0"/>
              </a:rPr>
              <a:t>eTwinning</a:t>
            </a:r>
            <a:r>
              <a:rPr lang="hr-HR" sz="2000" dirty="0">
                <a:solidFill>
                  <a:srgbClr val="002060"/>
                </a:solidFill>
                <a:effectLst>
                  <a:outerShdw blurRad="38100" dist="38100" dir="2700000" algn="tl">
                    <a:srgbClr val="000000">
                      <a:alpha val="43137"/>
                    </a:srgbClr>
                  </a:outerShdw>
                  <a:reflection blurRad="12700" stA="48000" endA="300" endPos="55000" dir="5400000" sy="-90000" algn="bl" rotWithShape="0"/>
                </a:effectLst>
                <a:latin typeface="Times New Roman" panose="02020603050405020304" pitchFamily="18" charset="0"/>
                <a:cs typeface="Times New Roman" panose="02020603050405020304" pitchFamily="18" charset="0"/>
              </a:rPr>
              <a:t> projekt „Tajne naši ulica i trgova</a:t>
            </a:r>
            <a:br>
              <a:rPr lang="hr-HR" sz="2000" dirty="0">
                <a:solidFill>
                  <a:srgbClr val="002060"/>
                </a:solidFill>
                <a:effectLst>
                  <a:outerShdw blurRad="38100" dist="38100" dir="2700000" algn="tl">
                    <a:srgbClr val="000000">
                      <a:alpha val="43137"/>
                    </a:srgbClr>
                  </a:outerShdw>
                  <a:reflection blurRad="12700" stA="48000" endA="300" endPos="55000" dir="5400000" sy="-90000" algn="bl" rotWithShape="0"/>
                </a:effectLst>
                <a:latin typeface="Times New Roman" panose="02020603050405020304" pitchFamily="18" charset="0"/>
                <a:cs typeface="Times New Roman" panose="02020603050405020304" pitchFamily="18" charset="0"/>
              </a:rPr>
            </a:br>
            <a:br>
              <a:rPr lang="hr-HR" sz="2000" dirty="0">
                <a:solidFill>
                  <a:srgbClr val="002060"/>
                </a:solidFill>
                <a:effectLst>
                  <a:outerShdw blurRad="38100" dist="38100" dir="2700000" algn="tl">
                    <a:srgbClr val="000000">
                      <a:alpha val="43137"/>
                    </a:srgbClr>
                  </a:outerShdw>
                  <a:reflection blurRad="12700" stA="48000" endA="300" endPos="55000" dir="5400000" sy="-90000" algn="bl" rotWithShape="0"/>
                </a:effectLst>
                <a:latin typeface="Times New Roman" panose="02020603050405020304" pitchFamily="18" charset="0"/>
                <a:cs typeface="Times New Roman" panose="02020603050405020304" pitchFamily="18" charset="0"/>
              </a:rPr>
            </a:br>
            <a:br>
              <a:rPr lang="hr-HR" sz="2000" dirty="0">
                <a:solidFill>
                  <a:srgbClr val="002060"/>
                </a:solidFill>
                <a:effectLst>
                  <a:outerShdw blurRad="38100" dist="38100" dir="2700000" algn="tl">
                    <a:srgbClr val="000000">
                      <a:alpha val="43137"/>
                    </a:srgbClr>
                  </a:outerShdw>
                  <a:reflection blurRad="12700" stA="48000" endA="300" endPos="55000" dir="5400000" sy="-90000" algn="bl" rotWithShape="0"/>
                </a:effectLst>
                <a:latin typeface="Times New Roman" panose="02020603050405020304" pitchFamily="18" charset="0"/>
                <a:cs typeface="Times New Roman" panose="02020603050405020304" pitchFamily="18" charset="0"/>
              </a:rPr>
            </a:br>
            <a:br>
              <a:rPr lang="hr-HR" sz="2000" dirty="0">
                <a:solidFill>
                  <a:srgbClr val="002060"/>
                </a:solidFill>
                <a:effectLst>
                  <a:outerShdw blurRad="38100" dist="38100" dir="2700000" algn="tl">
                    <a:srgbClr val="000000">
                      <a:alpha val="43137"/>
                    </a:srgbClr>
                  </a:outerShdw>
                  <a:reflection blurRad="12700" stA="48000" endA="300" endPos="55000" dir="5400000" sy="-90000" algn="bl" rotWithShape="0"/>
                </a:effectLst>
                <a:latin typeface="Times New Roman" panose="02020603050405020304" pitchFamily="18" charset="0"/>
                <a:cs typeface="Times New Roman" panose="02020603050405020304" pitchFamily="18" charset="0"/>
              </a:rPr>
            </a:br>
            <a:r>
              <a:rPr lang="hr-HR" sz="2000" dirty="0">
                <a:solidFill>
                  <a:srgbClr val="002060"/>
                </a:solidFill>
                <a:effectLst>
                  <a:outerShdw blurRad="38100" dist="38100" dir="2700000" algn="tl">
                    <a:srgbClr val="000000">
                      <a:alpha val="43137"/>
                    </a:srgbClr>
                  </a:outerShdw>
                  <a:reflection blurRad="12700" stA="48000" endA="300" endPos="55000" dir="5400000" sy="-90000" algn="bl" rotWithShape="0"/>
                </a:effectLst>
                <a:latin typeface="Times New Roman" panose="02020603050405020304" pitchFamily="18" charset="0"/>
                <a:cs typeface="Times New Roman" panose="02020603050405020304" pitchFamily="18" charset="0"/>
              </a:rPr>
              <a:t>Tijekom projekta istraživačkim učenjem otkrivalo se o  </a:t>
            </a:r>
            <a:br>
              <a:rPr lang="hr-HR" sz="2000" dirty="0">
                <a:solidFill>
                  <a:srgbClr val="002060"/>
                </a:solidFill>
                <a:effectLst>
                  <a:outerShdw blurRad="38100" dist="38100" dir="2700000" algn="tl">
                    <a:srgbClr val="000000">
                      <a:alpha val="43137"/>
                    </a:srgbClr>
                  </a:outerShdw>
                  <a:reflection blurRad="12700" stA="48000" endA="300" endPos="55000" dir="5400000" sy="-90000" algn="bl" rotWithShape="0"/>
                </a:effectLst>
                <a:latin typeface="Times New Roman" panose="02020603050405020304" pitchFamily="18" charset="0"/>
                <a:cs typeface="Times New Roman" panose="02020603050405020304" pitchFamily="18" charset="0"/>
              </a:rPr>
            </a:br>
            <a:r>
              <a:rPr lang="hr-HR" sz="2000" dirty="0">
                <a:solidFill>
                  <a:srgbClr val="002060"/>
                </a:solidFill>
                <a:effectLst>
                  <a:outerShdw blurRad="38100" dist="38100" dir="2700000" algn="tl">
                    <a:srgbClr val="000000">
                      <a:alpha val="43137"/>
                    </a:srgbClr>
                  </a:outerShdw>
                  <a:reflection blurRad="12700" stA="48000" endA="300" endPos="55000" dir="5400000" sy="-90000" algn="bl" rotWithShape="0"/>
                </a:effectLst>
                <a:latin typeface="Times New Roman" panose="02020603050405020304" pitchFamily="18" charset="0"/>
                <a:cs typeface="Times New Roman" panose="02020603050405020304" pitchFamily="18" charset="0"/>
              </a:rPr>
              <a:t>zanimljivostima  ulica </a:t>
            </a:r>
            <a:r>
              <a:rPr lang="hr-HR" sz="2000" dirty="0" err="1">
                <a:solidFill>
                  <a:srgbClr val="002060"/>
                </a:solidFill>
                <a:effectLst>
                  <a:outerShdw blurRad="38100" dist="38100" dir="2700000" algn="tl">
                    <a:srgbClr val="000000">
                      <a:alpha val="43137"/>
                    </a:srgbClr>
                  </a:outerShdw>
                  <a:reflection blurRad="12700" stA="48000" endA="300" endPos="55000" dir="5400000" sy="-90000" algn="bl" rotWithShape="0"/>
                </a:effectLst>
                <a:latin typeface="Times New Roman" panose="02020603050405020304" pitchFamily="18" charset="0"/>
                <a:cs typeface="Times New Roman" panose="02020603050405020304" pitchFamily="18" charset="0"/>
              </a:rPr>
              <a:t>Đelekovca</a:t>
            </a:r>
            <a:r>
              <a:rPr lang="hr-HR" sz="2000" dirty="0">
                <a:solidFill>
                  <a:srgbClr val="002060"/>
                </a:solidFill>
                <a:effectLst>
                  <a:outerShdw blurRad="38100" dist="38100" dir="2700000" algn="tl">
                    <a:srgbClr val="000000">
                      <a:alpha val="43137"/>
                    </a:srgbClr>
                  </a:outerShdw>
                  <a:reflection blurRad="12700" stA="48000" endA="300" endPos="55000" dir="5400000" sy="-90000" algn="bl" rotWithShape="0"/>
                </a:effectLst>
                <a:latin typeface="Times New Roman" panose="02020603050405020304" pitchFamily="18" charset="0"/>
                <a:cs typeface="Times New Roman" panose="02020603050405020304" pitchFamily="18" charset="0"/>
              </a:rPr>
              <a:t>.</a:t>
            </a:r>
            <a:br>
              <a:rPr lang="hr-HR" sz="2000" dirty="0">
                <a:solidFill>
                  <a:srgbClr val="002060"/>
                </a:solidFill>
                <a:effectLst>
                  <a:outerShdw blurRad="38100" dist="38100" dir="2700000" algn="tl">
                    <a:srgbClr val="000000">
                      <a:alpha val="43137"/>
                    </a:srgbClr>
                  </a:outerShdw>
                  <a:reflection blurRad="12700" stA="48000" endA="300" endPos="55000" dir="5400000" sy="-90000" algn="bl" rotWithShape="0"/>
                </a:effectLst>
                <a:latin typeface="Times New Roman" panose="02020603050405020304" pitchFamily="18" charset="0"/>
                <a:cs typeface="Times New Roman" panose="02020603050405020304" pitchFamily="18" charset="0"/>
              </a:rPr>
            </a:br>
            <a:r>
              <a:rPr lang="hr-HR" sz="2000" dirty="0">
                <a:solidFill>
                  <a:srgbClr val="002060"/>
                </a:solidFill>
                <a:effectLst>
                  <a:outerShdw blurRad="38100" dist="38100" dir="2700000" algn="tl">
                    <a:srgbClr val="000000">
                      <a:alpha val="43137"/>
                    </a:srgbClr>
                  </a:outerShdw>
                  <a:reflection blurRad="12700" stA="48000" endA="300" endPos="55000" dir="5400000" sy="-90000" algn="bl" rotWithShape="0"/>
                </a:effectLst>
                <a:latin typeface="Times New Roman" panose="02020603050405020304" pitchFamily="18" charset="0"/>
                <a:cs typeface="Times New Roman" panose="02020603050405020304" pitchFamily="18" charset="0"/>
              </a:rPr>
              <a:t>U istraživanje uključeni su svi učenici podijeljeni u timove.</a:t>
            </a:r>
            <a:br>
              <a:rPr lang="hr-HR" sz="2000" dirty="0">
                <a:solidFill>
                  <a:srgbClr val="002060"/>
                </a:solidFill>
                <a:effectLst>
                  <a:outerShdw blurRad="38100" dist="38100" dir="2700000" algn="tl">
                    <a:srgbClr val="000000">
                      <a:alpha val="43137"/>
                    </a:srgbClr>
                  </a:outerShdw>
                  <a:reflection blurRad="12700" stA="48000" endA="300" endPos="55000" dir="5400000" sy="-90000" algn="bl" rotWithShape="0"/>
                </a:effectLst>
                <a:latin typeface="Times New Roman" panose="02020603050405020304" pitchFamily="18" charset="0"/>
                <a:cs typeface="Times New Roman" panose="02020603050405020304" pitchFamily="18" charset="0"/>
              </a:rPr>
            </a:br>
            <a:r>
              <a:rPr lang="hr-HR" sz="2000" dirty="0">
                <a:solidFill>
                  <a:srgbClr val="002060"/>
                </a:solidFill>
                <a:effectLst>
                  <a:outerShdw blurRad="38100" dist="38100" dir="2700000" algn="tl">
                    <a:srgbClr val="000000">
                      <a:alpha val="43137"/>
                    </a:srgbClr>
                  </a:outerShdw>
                  <a:reflection blurRad="12700" stA="48000" endA="300" endPos="55000" dir="5400000" sy="-90000" algn="bl" rotWithShape="0"/>
                </a:effectLst>
                <a:latin typeface="Times New Roman" panose="02020603050405020304" pitchFamily="18" charset="0"/>
                <a:cs typeface="Times New Roman" panose="02020603050405020304" pitchFamily="18" charset="0"/>
              </a:rPr>
              <a:t>Svi timovi istražuju u ulici stanovanja.</a:t>
            </a:r>
            <a:br>
              <a:rPr lang="hr-HR" sz="2000" dirty="0">
                <a:solidFill>
                  <a:srgbClr val="002060"/>
                </a:solidFill>
                <a:effectLst>
                  <a:outerShdw blurRad="38100" dist="38100" dir="2700000" algn="tl">
                    <a:srgbClr val="000000">
                      <a:alpha val="43137"/>
                    </a:srgbClr>
                  </a:outerShdw>
                  <a:reflection blurRad="12700" stA="48000" endA="300" endPos="55000" dir="5400000" sy="-90000" algn="bl" rotWithShape="0"/>
                </a:effectLst>
                <a:latin typeface="Times New Roman" panose="02020603050405020304" pitchFamily="18" charset="0"/>
                <a:cs typeface="Times New Roman" panose="02020603050405020304" pitchFamily="18" charset="0"/>
              </a:rPr>
            </a:br>
            <a:r>
              <a:rPr lang="hr-HR" sz="2000" dirty="0">
                <a:solidFill>
                  <a:srgbClr val="002060"/>
                </a:solidFill>
                <a:effectLst>
                  <a:outerShdw blurRad="38100" dist="38100" dir="2700000" algn="tl">
                    <a:srgbClr val="000000">
                      <a:alpha val="43137"/>
                    </a:srgbClr>
                  </a:outerShdw>
                  <a:reflection blurRad="12700" stA="48000" endA="300" endPos="55000" dir="5400000" sy="-90000" algn="bl" rotWithShape="0"/>
                </a:effectLst>
                <a:latin typeface="Times New Roman" panose="02020603050405020304" pitchFamily="18" charset="0"/>
                <a:cs typeface="Times New Roman" panose="02020603050405020304" pitchFamily="18" charset="0"/>
              </a:rPr>
              <a:t>Usmenom predajom od bake i djedova učenici su saznali:</a:t>
            </a:r>
            <a:br>
              <a:rPr lang="hr-HR" sz="2000" dirty="0">
                <a:solidFill>
                  <a:srgbClr val="002060"/>
                </a:solidFill>
                <a:effectLst>
                  <a:outerShdw blurRad="38100" dist="38100" dir="2700000" algn="tl">
                    <a:srgbClr val="000000">
                      <a:alpha val="43137"/>
                    </a:srgbClr>
                  </a:outerShdw>
                  <a:reflection blurRad="12700" stA="48000" endA="300" endPos="55000" dir="5400000" sy="-90000" algn="bl" rotWithShape="0"/>
                </a:effectLst>
                <a:latin typeface="Times New Roman" panose="02020603050405020304" pitchFamily="18" charset="0"/>
                <a:cs typeface="Times New Roman" panose="02020603050405020304" pitchFamily="18" charset="0"/>
              </a:rPr>
            </a:br>
            <a:endParaRPr lang="hr-HR" sz="2000" dirty="0">
              <a:solidFill>
                <a:srgbClr val="002060"/>
              </a:solidFill>
              <a:effectLst>
                <a:outerShdw blurRad="38100" dist="38100" dir="2700000" algn="tl">
                  <a:srgbClr val="000000">
                    <a:alpha val="43137"/>
                  </a:srgbClr>
                </a:outerShdw>
                <a:reflection blurRad="12700" stA="48000" endA="300" endPos="55000" dir="5400000" sy="-90000" algn="bl" rotWithShape="0"/>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26765044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ravokutnik 1">
            <a:extLst>
              <a:ext uri="{FF2B5EF4-FFF2-40B4-BE49-F238E27FC236}">
                <a16:creationId xmlns:a16="http://schemas.microsoft.com/office/drawing/2014/main" id="{F0FAFFD1-842E-43B2-8946-ECF5D18C0913}"/>
              </a:ext>
            </a:extLst>
          </p:cNvPr>
          <p:cNvSpPr/>
          <p:nvPr/>
        </p:nvSpPr>
        <p:spPr>
          <a:xfrm>
            <a:off x="971600" y="476671"/>
            <a:ext cx="7416824" cy="5539978"/>
          </a:xfrm>
          <a:prstGeom prst="rect">
            <a:avLst/>
          </a:prstGeom>
        </p:spPr>
        <p:txBody>
          <a:bodyPr wrap="square">
            <a:spAutoFit/>
          </a:bodyPr>
          <a:lstStyle/>
          <a:p>
            <a:r>
              <a:rPr lang="hr-HR" sz="1400" dirty="0">
                <a:latin typeface="Times New Roman" panose="02020603050405020304" pitchFamily="18" charset="0"/>
                <a:cs typeface="Times New Roman" panose="02020603050405020304" pitchFamily="18" charset="0"/>
              </a:rPr>
              <a:t>TAJNA STARIH ULICA ĐELEKOVCA</a:t>
            </a:r>
          </a:p>
          <a:p>
            <a:endParaRPr lang="hr-HR" sz="1400" dirty="0">
              <a:latin typeface="Times New Roman" panose="02020603050405020304" pitchFamily="18" charset="0"/>
              <a:cs typeface="Times New Roman" panose="02020603050405020304" pitchFamily="18" charset="0"/>
            </a:endParaRPr>
          </a:p>
          <a:p>
            <a:r>
              <a:rPr lang="hr-HR" sz="1400" dirty="0">
                <a:latin typeface="Times New Roman" panose="02020603050405020304" pitchFamily="18" charset="0"/>
                <a:cs typeface="Times New Roman" panose="02020603050405020304" pitchFamily="18" charset="0"/>
              </a:rPr>
              <a:t>DRAVSKA ULICA</a:t>
            </a:r>
          </a:p>
          <a:p>
            <a:r>
              <a:rPr lang="hr-HR" sz="1400" dirty="0">
                <a:latin typeface="Times New Roman" panose="02020603050405020304" pitchFamily="18" charset="0"/>
                <a:cs typeface="Times New Roman" panose="02020603050405020304" pitchFamily="18" charset="0"/>
              </a:rPr>
              <a:t>Dravska ulica proteže se od zapada </a:t>
            </a:r>
            <a:r>
              <a:rPr lang="hr-HR" sz="1400" dirty="0" err="1">
                <a:latin typeface="Times New Roman" panose="02020603050405020304" pitchFamily="18" charset="0"/>
                <a:cs typeface="Times New Roman" panose="02020603050405020304" pitchFamily="18" charset="0"/>
              </a:rPr>
              <a:t>Đelekovca</a:t>
            </a:r>
            <a:r>
              <a:rPr lang="hr-HR" sz="1400" dirty="0">
                <a:latin typeface="Times New Roman" panose="02020603050405020304" pitchFamily="18" charset="0"/>
                <a:cs typeface="Times New Roman" panose="02020603050405020304" pitchFamily="18" charset="0"/>
              </a:rPr>
              <a:t> prema istoku, a ima jedan kraći i jedan dulji odvojak prema jugu. Na sjevernoj strani ulice nalazi se stari tok rijeke Drave koji se naziva </a:t>
            </a:r>
            <a:r>
              <a:rPr lang="hr-HR" sz="1400" dirty="0" err="1">
                <a:latin typeface="Times New Roman" panose="02020603050405020304" pitchFamily="18" charset="0"/>
                <a:cs typeface="Times New Roman" panose="02020603050405020304" pitchFamily="18" charset="0"/>
              </a:rPr>
              <a:t>Dravica</a:t>
            </a:r>
            <a:r>
              <a:rPr lang="hr-HR" sz="1400" dirty="0">
                <a:latin typeface="Times New Roman" panose="02020603050405020304" pitchFamily="18" charset="0"/>
                <a:cs typeface="Times New Roman" panose="02020603050405020304" pitchFamily="18" charset="0"/>
              </a:rPr>
              <a:t> (mala Drava). Ulica je upravo po tom, sada uglavnom suhom kanalu, dobila i svoje današnje ime. U tom suhom kanalu svako proljeće rastu visibabe.</a:t>
            </a:r>
          </a:p>
          <a:p>
            <a:r>
              <a:rPr lang="hr-HR" sz="1400" dirty="0">
                <a:latin typeface="Times New Roman" panose="02020603050405020304" pitchFamily="18" charset="0"/>
                <a:cs typeface="Times New Roman" panose="02020603050405020304" pitchFamily="18" charset="0"/>
              </a:rPr>
              <a:t>Posljednji put Drava je poplavila ovo područje 1972. godine, a izgradnjom hidroelektrane Dubrava vodostaj Drave je kontroliran. Otada u ovom kanalu tek rijetko ima značajnije količine vode i to uglavnom od kiša.</a:t>
            </a:r>
          </a:p>
          <a:p>
            <a:endParaRPr lang="hr-HR" sz="1400" dirty="0">
              <a:latin typeface="Times New Roman" panose="02020603050405020304" pitchFamily="18" charset="0"/>
              <a:cs typeface="Times New Roman" panose="02020603050405020304" pitchFamily="18" charset="0"/>
            </a:endParaRPr>
          </a:p>
          <a:p>
            <a:r>
              <a:rPr lang="hr-HR" sz="1400" dirty="0">
                <a:latin typeface="Times New Roman" panose="02020603050405020304" pitchFamily="18" charset="0"/>
                <a:cs typeface="Times New Roman" panose="02020603050405020304" pitchFamily="18" charset="0"/>
              </a:rPr>
              <a:t>LUBLANA</a:t>
            </a:r>
          </a:p>
          <a:p>
            <a:r>
              <a:rPr lang="hr-HR" sz="1400" dirty="0">
                <a:latin typeface="Times New Roman" panose="02020603050405020304" pitchFamily="18" charset="0"/>
                <a:cs typeface="Times New Roman" panose="02020603050405020304" pitchFamily="18" charset="0"/>
              </a:rPr>
              <a:t>Mještani </a:t>
            </a:r>
            <a:r>
              <a:rPr lang="hr-HR" sz="1400" dirty="0" err="1">
                <a:latin typeface="Times New Roman" panose="02020603050405020304" pitchFamily="18" charset="0"/>
                <a:cs typeface="Times New Roman" panose="02020603050405020304" pitchFamily="18" charset="0"/>
              </a:rPr>
              <a:t>Đelekovca</a:t>
            </a:r>
            <a:r>
              <a:rPr lang="hr-HR" sz="1400" dirty="0">
                <a:latin typeface="Times New Roman" panose="02020603050405020304" pitchFamily="18" charset="0"/>
                <a:cs typeface="Times New Roman" panose="02020603050405020304" pitchFamily="18" charset="0"/>
              </a:rPr>
              <a:t> ovu ulicu često nazivaju </a:t>
            </a:r>
            <a:r>
              <a:rPr lang="hr-HR" sz="1400" dirty="0" err="1">
                <a:latin typeface="Times New Roman" panose="02020603050405020304" pitchFamily="18" charset="0"/>
                <a:cs typeface="Times New Roman" panose="02020603050405020304" pitchFamily="18" charset="0"/>
              </a:rPr>
              <a:t>Lublana</a:t>
            </a:r>
            <a:r>
              <a:rPr lang="hr-HR" sz="1400" dirty="0">
                <a:latin typeface="Times New Roman" panose="02020603050405020304" pitchFamily="18" charset="0"/>
                <a:cs typeface="Times New Roman" panose="02020603050405020304" pitchFamily="18" charset="0"/>
              </a:rPr>
              <a:t>. Prema priči naših starijih osoba u ovoj su ulici živjeli najveći siromasi. Oni nisu imali ni svoju zemlju ni svoju stoku. Izgleda da mještani ove ulice nisu bili previše vrijedni, ali su se zato znali zabavljati više od svih u selu. U ulici je bilo puno „</a:t>
            </a:r>
            <a:r>
              <a:rPr lang="hr-HR" sz="1400" dirty="0" err="1">
                <a:latin typeface="Times New Roman" panose="02020603050405020304" pitchFamily="18" charset="0"/>
                <a:cs typeface="Times New Roman" panose="02020603050405020304" pitchFamily="18" charset="0"/>
              </a:rPr>
              <a:t>mužikaša</a:t>
            </a:r>
            <a:r>
              <a:rPr lang="hr-HR" sz="1400" dirty="0">
                <a:latin typeface="Times New Roman" panose="02020603050405020304" pitchFamily="18" charset="0"/>
                <a:cs typeface="Times New Roman" panose="02020603050405020304" pitchFamily="18" charset="0"/>
              </a:rPr>
              <a:t>“, puno se sviralo i pjevalo, a uz to grlilo i ljubilo. Pričalo se da je to ulica u kojoj se najbolje i najviše ljubi, pa otuda izgleda potječe i lokalni naziv ulice - </a:t>
            </a:r>
            <a:r>
              <a:rPr lang="hr-HR" sz="1400" dirty="0" err="1">
                <a:latin typeface="Times New Roman" panose="02020603050405020304" pitchFamily="18" charset="0"/>
                <a:cs typeface="Times New Roman" panose="02020603050405020304" pitchFamily="18" charset="0"/>
              </a:rPr>
              <a:t>Lublana</a:t>
            </a:r>
            <a:r>
              <a:rPr lang="hr-HR" sz="1400" dirty="0">
                <a:latin typeface="Times New Roman" panose="02020603050405020304" pitchFamily="18" charset="0"/>
                <a:cs typeface="Times New Roman" panose="02020603050405020304" pitchFamily="18" charset="0"/>
              </a:rPr>
              <a:t>.</a:t>
            </a:r>
          </a:p>
          <a:p>
            <a:r>
              <a:rPr lang="hr-HR" sz="1400" dirty="0">
                <a:latin typeface="Times New Roman" panose="02020603050405020304" pitchFamily="18" charset="0"/>
                <a:cs typeface="Times New Roman" panose="02020603050405020304" pitchFamily="18" charset="0"/>
              </a:rPr>
              <a:t>Saznale smo i da je postojala narodna pjesma sa stihom: „Oj </a:t>
            </a:r>
            <a:r>
              <a:rPr lang="hr-HR" sz="1400" dirty="0" err="1">
                <a:latin typeface="Times New Roman" panose="02020603050405020304" pitchFamily="18" charset="0"/>
                <a:cs typeface="Times New Roman" panose="02020603050405020304" pitchFamily="18" charset="0"/>
              </a:rPr>
              <a:t>Lublana</a:t>
            </a:r>
            <a:r>
              <a:rPr lang="hr-HR" sz="1400" dirty="0">
                <a:latin typeface="Times New Roman" panose="02020603050405020304" pitchFamily="18" charset="0"/>
                <a:cs typeface="Times New Roman" panose="02020603050405020304" pitchFamily="18" charset="0"/>
              </a:rPr>
              <a:t> gizdava, ohola - ti ćeš </a:t>
            </a:r>
            <a:r>
              <a:rPr lang="hr-HR" sz="1400" dirty="0" err="1">
                <a:latin typeface="Times New Roman" panose="02020603050405020304" pitchFamily="18" charset="0"/>
                <a:cs typeface="Times New Roman" panose="02020603050405020304" pitchFamily="18" charset="0"/>
              </a:rPr>
              <a:t>doć</a:t>
            </a:r>
            <a:r>
              <a:rPr lang="hr-HR" sz="1400" dirty="0">
                <a:latin typeface="Times New Roman" panose="02020603050405020304" pitchFamily="18" charset="0"/>
                <a:cs typeface="Times New Roman" panose="02020603050405020304" pitchFamily="18" charset="0"/>
              </a:rPr>
              <a:t>' do sudbenog stola“. Stih se vjerojatno odnosio na to da se u ulici ništa ne radi već se samo zabavlja i da to nikako ne može dobro završiti.</a:t>
            </a:r>
          </a:p>
          <a:p>
            <a:endParaRPr lang="hr-HR" sz="1400" dirty="0">
              <a:latin typeface="Times New Roman" panose="02020603050405020304" pitchFamily="18" charset="0"/>
              <a:cs typeface="Times New Roman" panose="02020603050405020304" pitchFamily="18" charset="0"/>
            </a:endParaRPr>
          </a:p>
          <a:p>
            <a:endParaRPr lang="hr-HR" sz="1400" dirty="0">
              <a:latin typeface="Times New Roman" panose="02020603050405020304" pitchFamily="18" charset="0"/>
              <a:cs typeface="Times New Roman" panose="02020603050405020304" pitchFamily="18" charset="0"/>
            </a:endParaRPr>
          </a:p>
          <a:p>
            <a:pPr algn="r"/>
            <a:r>
              <a:rPr lang="hr-HR" sz="1400" dirty="0">
                <a:latin typeface="Times New Roman" panose="02020603050405020304" pitchFamily="18" charset="0"/>
                <a:cs typeface="Times New Roman" panose="02020603050405020304" pitchFamily="18" charset="0"/>
              </a:rPr>
              <a:t> Pripremile: </a:t>
            </a:r>
          </a:p>
          <a:p>
            <a:pPr algn="r"/>
            <a:r>
              <a:rPr lang="hr-HR" sz="1400" dirty="0">
                <a:latin typeface="Times New Roman" panose="02020603050405020304" pitchFamily="18" charset="0"/>
                <a:cs typeface="Times New Roman" panose="02020603050405020304" pitchFamily="18" charset="0"/>
              </a:rPr>
              <a:t>Maja </a:t>
            </a:r>
            <a:r>
              <a:rPr lang="hr-HR" sz="1400" dirty="0" err="1">
                <a:latin typeface="Times New Roman" panose="02020603050405020304" pitchFamily="18" charset="0"/>
                <a:cs typeface="Times New Roman" panose="02020603050405020304" pitchFamily="18" charset="0"/>
              </a:rPr>
              <a:t>Balog</a:t>
            </a:r>
            <a:r>
              <a:rPr lang="hr-HR" sz="1400" dirty="0">
                <a:latin typeface="Times New Roman" panose="02020603050405020304" pitchFamily="18" charset="0"/>
                <a:cs typeface="Times New Roman" panose="02020603050405020304" pitchFamily="18" charset="0"/>
              </a:rPr>
              <a:t> i Maša Sabolić</a:t>
            </a:r>
          </a:p>
          <a:p>
            <a:endParaRPr lang="hr-HR" dirty="0"/>
          </a:p>
        </p:txBody>
      </p:sp>
    </p:spTree>
    <p:extLst>
      <p:ext uri="{BB962C8B-B14F-4D97-AF65-F5344CB8AC3E}">
        <p14:creationId xmlns:p14="http://schemas.microsoft.com/office/powerpoint/2010/main" val="258883300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a:xfrm>
            <a:off x="1176865" y="915337"/>
            <a:ext cx="6491479" cy="641455"/>
          </a:xfrm>
        </p:spPr>
        <p:txBody>
          <a:bodyPr>
            <a:normAutofit fontScale="90000"/>
          </a:bodyPr>
          <a:lstStyle/>
          <a:p>
            <a:pPr algn="ctr"/>
            <a:r>
              <a:rPr lang="hr-HR" dirty="0">
                <a:solidFill>
                  <a:srgbClr val="FF0000"/>
                </a:solidFill>
                <a:latin typeface="Times New Roman" panose="02020603050405020304" pitchFamily="18" charset="0"/>
                <a:cs typeface="Times New Roman" panose="02020603050405020304" pitchFamily="18" charset="0"/>
              </a:rPr>
              <a:t>Dravska ulica-</a:t>
            </a:r>
            <a:r>
              <a:rPr lang="hr-HR" dirty="0" err="1">
                <a:solidFill>
                  <a:srgbClr val="FF0000"/>
                </a:solidFill>
                <a:latin typeface="Times New Roman" panose="02020603050405020304" pitchFamily="18" charset="0"/>
                <a:cs typeface="Times New Roman" panose="02020603050405020304" pitchFamily="18" charset="0"/>
              </a:rPr>
              <a:t>Lublana</a:t>
            </a:r>
            <a:endParaRPr lang="hr-HR" dirty="0">
              <a:solidFill>
                <a:srgbClr val="FF0000"/>
              </a:solidFill>
              <a:latin typeface="Times New Roman" panose="02020603050405020304" pitchFamily="18" charset="0"/>
              <a:cs typeface="Times New Roman" panose="02020603050405020304" pitchFamily="18" charset="0"/>
            </a:endParaRPr>
          </a:p>
        </p:txBody>
      </p:sp>
      <p:pic>
        <p:nvPicPr>
          <p:cNvPr id="6" name="Slika 5">
            <a:extLst>
              <a:ext uri="{FF2B5EF4-FFF2-40B4-BE49-F238E27FC236}">
                <a16:creationId xmlns:a16="http://schemas.microsoft.com/office/drawing/2014/main" id="{6EFEC06D-DE16-4234-A3F4-FC5A9788608B}"/>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555776" y="2420888"/>
            <a:ext cx="3541585" cy="3861048"/>
          </a:xfrm>
          <a:prstGeom prst="rect">
            <a:avLst/>
          </a:prstGeom>
        </p:spPr>
      </p:pic>
    </p:spTree>
    <p:extLst>
      <p:ext uri="{BB962C8B-B14F-4D97-AF65-F5344CB8AC3E}">
        <p14:creationId xmlns:p14="http://schemas.microsoft.com/office/powerpoint/2010/main" val="28323070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ravokutnik 2"/>
          <p:cNvSpPr/>
          <p:nvPr/>
        </p:nvSpPr>
        <p:spPr>
          <a:xfrm>
            <a:off x="1115616" y="620688"/>
            <a:ext cx="7272808" cy="5262979"/>
          </a:xfrm>
          <a:prstGeom prst="rect">
            <a:avLst/>
          </a:prstGeom>
        </p:spPr>
        <p:txBody>
          <a:bodyPr wrap="square">
            <a:spAutoFit/>
          </a:bodyPr>
          <a:lstStyle/>
          <a:p>
            <a:r>
              <a:rPr lang="vi-VN" sz="1400" dirty="0"/>
              <a:t>Batjan i Veliki dol</a:t>
            </a:r>
          </a:p>
          <a:p>
            <a:r>
              <a:rPr lang="vi-VN" sz="1400" dirty="0"/>
              <a:t>                            </a:t>
            </a:r>
          </a:p>
          <a:p>
            <a:r>
              <a:rPr lang="vi-VN" sz="1400" dirty="0"/>
              <a:t>Ulica Mirka Viriusa dobila je ime po slikaru Mirku Viriusu.</a:t>
            </a:r>
          </a:p>
          <a:p>
            <a:r>
              <a:rPr lang="vi-VN" sz="1400" dirty="0"/>
              <a:t>On je bio siromašan slikar rođen u Đelekovcu. Slikao je seljake koji su</a:t>
            </a:r>
          </a:p>
          <a:p>
            <a:r>
              <a:rPr lang="vi-VN" sz="1400" dirty="0"/>
              <a:t>živjeli teškim seljačkim životom. Ulica Mirka Viriusa sporedna</a:t>
            </a:r>
          </a:p>
          <a:p>
            <a:r>
              <a:rPr lang="vi-VN" sz="1400" dirty="0"/>
              <a:t>je ulica koja prati glavnu ulicu prema Legradu.</a:t>
            </a:r>
          </a:p>
          <a:p>
            <a:r>
              <a:rPr lang="vi-VN" sz="1400" dirty="0"/>
              <a:t>                                   </a:t>
            </a:r>
          </a:p>
          <a:p>
            <a:r>
              <a:rPr lang="vi-VN" sz="1400" dirty="0"/>
              <a:t>Nazivi u narodu su Batjan i Veliki dol.  Za Batjan neki kažu da je dobio ime jer se na njemu utaborio Batuhan. Drugi kažu da dolazi od riječi bat što znači uzdignuta zemlja. Narod priča da je tu propala crkva.</a:t>
            </a:r>
          </a:p>
          <a:p>
            <a:endParaRPr lang="vi-VN" sz="1400" dirty="0"/>
          </a:p>
          <a:p>
            <a:r>
              <a:rPr lang="vi-VN" sz="1400" dirty="0"/>
              <a:t>Moj dio ulice zovu Veliki dol iako moja baka kaže da smo mi zapravo na brijegu. Kuće su nekada bile građene od blata i slame. Gazilo se nogama i stavljalo blato i slamu među daske da se sve skupa stvrdne.</a:t>
            </a:r>
          </a:p>
          <a:p>
            <a:r>
              <a:rPr lang="vi-VN" sz="1400" dirty="0"/>
              <a:t>Krov je bio od slame raži. Kuće su bile ograđene drvenom ogradom, prutima, koji su bili ispreplitani.</a:t>
            </a:r>
          </a:p>
          <a:p>
            <a:r>
              <a:rPr lang="vi-VN" sz="1400" dirty="0"/>
              <a:t>Ispred kuće,  kada je baka bila mala, bila je velika graba gdje su se ona i ostala djeca  zimi klizala.</a:t>
            </a:r>
          </a:p>
          <a:p>
            <a:r>
              <a:rPr lang="vi-VN" sz="1400" dirty="0"/>
              <a:t>Stara bakina kuća s drvenom „lesom“, kao i cijeli dio ulice Veliki dol,</a:t>
            </a:r>
          </a:p>
          <a:p>
            <a:r>
              <a:rPr lang="vi-VN" sz="1400" dirty="0"/>
              <a:t>snimljeni su u seriji „Gruntovčani“ u epizodi „Zlatna jajca“ iz 1977. godine.</a:t>
            </a:r>
          </a:p>
          <a:p>
            <a:r>
              <a:rPr lang="vi-VN" sz="1400" dirty="0"/>
              <a:t>Baka mi je ispričala da su snimali seriju tako što su vlak vukli traktorom od Legrada do Đelekovca glavnom cestom. Moja ulica vidi se kroz prozor kao i sve stare kuće „jedinke“, koje su tada postojale.</a:t>
            </a:r>
          </a:p>
          <a:p>
            <a:r>
              <a:rPr lang="hr-HR" sz="1400" dirty="0"/>
              <a:t>                                                                                                                  </a:t>
            </a:r>
            <a:r>
              <a:rPr lang="vi-VN" sz="1400" dirty="0"/>
              <a:t>Pripremile:</a:t>
            </a:r>
          </a:p>
          <a:p>
            <a:r>
              <a:rPr lang="hr-HR" sz="1400" dirty="0"/>
              <a:t>                                                                                                                  </a:t>
            </a:r>
            <a:r>
              <a:rPr lang="vi-VN" sz="1400" dirty="0"/>
              <a:t>Nika Matić i Lana Šipek</a:t>
            </a:r>
          </a:p>
        </p:txBody>
      </p:sp>
    </p:spTree>
    <p:extLst>
      <p:ext uri="{BB962C8B-B14F-4D97-AF65-F5344CB8AC3E}">
        <p14:creationId xmlns:p14="http://schemas.microsoft.com/office/powerpoint/2010/main" val="422370231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C5D2E785-0020-4191-9870-F888DFB68DF0}"/>
              </a:ext>
            </a:extLst>
          </p:cNvPr>
          <p:cNvSpPr>
            <a:spLocks noGrp="1"/>
          </p:cNvSpPr>
          <p:nvPr>
            <p:ph type="title"/>
          </p:nvPr>
        </p:nvSpPr>
        <p:spPr/>
        <p:txBody>
          <a:bodyPr>
            <a:normAutofit fontScale="90000"/>
          </a:bodyPr>
          <a:lstStyle/>
          <a:p>
            <a:r>
              <a:rPr lang="hr-HR" sz="3600" dirty="0">
                <a:latin typeface="Times New Roman" panose="02020603050405020304" pitchFamily="18" charset="0"/>
                <a:cs typeface="Times New Roman" panose="02020603050405020304" pitchFamily="18" charset="0"/>
              </a:rPr>
              <a:t>Ulica Mirka Viriusa  </a:t>
            </a:r>
            <a:r>
              <a:rPr lang="hr-HR" sz="3600" dirty="0" err="1">
                <a:latin typeface="Times New Roman" panose="02020603050405020304" pitchFamily="18" charset="0"/>
                <a:cs typeface="Times New Roman" panose="02020603050405020304" pitchFamily="18" charset="0"/>
              </a:rPr>
              <a:t>Batjan</a:t>
            </a:r>
            <a:r>
              <a:rPr lang="hr-HR" sz="3600" dirty="0">
                <a:latin typeface="Times New Roman" panose="02020603050405020304" pitchFamily="18" charset="0"/>
                <a:cs typeface="Times New Roman" panose="02020603050405020304" pitchFamily="18" charset="0"/>
              </a:rPr>
              <a:t> i Veliki dol</a:t>
            </a:r>
            <a:br>
              <a:rPr lang="hr-HR" sz="2700" dirty="0">
                <a:latin typeface="Times New Roman" panose="02020603050405020304" pitchFamily="18" charset="0"/>
                <a:cs typeface="Times New Roman" panose="02020603050405020304" pitchFamily="18" charset="0"/>
              </a:rPr>
            </a:br>
            <a:r>
              <a:rPr lang="hr-HR" sz="2700" dirty="0">
                <a:latin typeface="Times New Roman" panose="02020603050405020304" pitchFamily="18" charset="0"/>
                <a:cs typeface="Times New Roman" panose="02020603050405020304" pitchFamily="18" charset="0"/>
              </a:rPr>
              <a:t>                            </a:t>
            </a:r>
            <a:br>
              <a:rPr lang="hr-HR" sz="2700" dirty="0">
                <a:latin typeface="Times New Roman" panose="02020603050405020304" pitchFamily="18" charset="0"/>
                <a:cs typeface="Times New Roman" panose="02020603050405020304" pitchFamily="18" charset="0"/>
              </a:rPr>
            </a:br>
            <a:endParaRPr lang="hr-HR" sz="2700" dirty="0">
              <a:latin typeface="Times New Roman" panose="02020603050405020304" pitchFamily="18" charset="0"/>
              <a:cs typeface="Times New Roman" panose="02020603050405020304" pitchFamily="18" charset="0"/>
            </a:endParaRPr>
          </a:p>
        </p:txBody>
      </p:sp>
      <p:pic>
        <p:nvPicPr>
          <p:cNvPr id="3" name="Slika 2">
            <a:extLst>
              <a:ext uri="{FF2B5EF4-FFF2-40B4-BE49-F238E27FC236}">
                <a16:creationId xmlns:a16="http://schemas.microsoft.com/office/drawing/2014/main" id="{5531C049-5BD0-48B6-B387-95253FDB0E6B}"/>
              </a:ext>
            </a:extLst>
          </p:cNvPr>
          <p:cNvPicPr>
            <a:picLocks noChangeAspect="1"/>
          </p:cNvPicPr>
          <p:nvPr/>
        </p:nvPicPr>
        <p:blipFill>
          <a:blip r:embed="rId2"/>
          <a:stretch>
            <a:fillRect/>
          </a:stretch>
        </p:blipFill>
        <p:spPr>
          <a:xfrm>
            <a:off x="1403648" y="2348880"/>
            <a:ext cx="3024336" cy="3933056"/>
          </a:xfrm>
          <a:prstGeom prst="rect">
            <a:avLst/>
          </a:prstGeom>
        </p:spPr>
      </p:pic>
      <p:pic>
        <p:nvPicPr>
          <p:cNvPr id="4" name="Slika 3">
            <a:extLst>
              <a:ext uri="{FF2B5EF4-FFF2-40B4-BE49-F238E27FC236}">
                <a16:creationId xmlns:a16="http://schemas.microsoft.com/office/drawing/2014/main" id="{63D2659F-2112-4CB7-A591-231EFE35AD6C}"/>
              </a:ext>
            </a:extLst>
          </p:cNvPr>
          <p:cNvPicPr>
            <a:picLocks noChangeAspect="1"/>
          </p:cNvPicPr>
          <p:nvPr/>
        </p:nvPicPr>
        <p:blipFill>
          <a:blip r:embed="rId3"/>
          <a:stretch>
            <a:fillRect/>
          </a:stretch>
        </p:blipFill>
        <p:spPr>
          <a:xfrm>
            <a:off x="4860033" y="2348880"/>
            <a:ext cx="3115568" cy="3933056"/>
          </a:xfrm>
          <a:prstGeom prst="rect">
            <a:avLst/>
          </a:prstGeom>
        </p:spPr>
      </p:pic>
    </p:spTree>
    <p:extLst>
      <p:ext uri="{BB962C8B-B14F-4D97-AF65-F5344CB8AC3E}">
        <p14:creationId xmlns:p14="http://schemas.microsoft.com/office/powerpoint/2010/main" val="351199322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165A5B14-7DED-4BC5-BC01-691B9077E231}"/>
              </a:ext>
            </a:extLst>
          </p:cNvPr>
          <p:cNvSpPr>
            <a:spLocks noGrp="1"/>
          </p:cNvSpPr>
          <p:nvPr>
            <p:ph type="title"/>
          </p:nvPr>
        </p:nvSpPr>
        <p:spPr/>
        <p:txBody>
          <a:bodyPr>
            <a:normAutofit/>
          </a:bodyPr>
          <a:lstStyle/>
          <a:p>
            <a:r>
              <a:rPr lang="hr-HR" sz="3200" dirty="0">
                <a:latin typeface="Times New Roman" panose="02020603050405020304" pitchFamily="18" charset="0"/>
                <a:cs typeface="Times New Roman" panose="02020603050405020304" pitchFamily="18" charset="0"/>
              </a:rPr>
              <a:t>Ulica </a:t>
            </a:r>
            <a:r>
              <a:rPr lang="hr-HR" sz="3200" dirty="0" err="1">
                <a:latin typeface="Times New Roman" panose="02020603050405020304" pitchFamily="18" charset="0"/>
                <a:cs typeface="Times New Roman" panose="02020603050405020304" pitchFamily="18" charset="0"/>
              </a:rPr>
              <a:t>palih</a:t>
            </a:r>
            <a:r>
              <a:rPr lang="hr-HR" sz="3200" dirty="0">
                <a:latin typeface="Times New Roman" panose="02020603050405020304" pitchFamily="18" charset="0"/>
                <a:cs typeface="Times New Roman" panose="02020603050405020304" pitchFamily="18" charset="0"/>
              </a:rPr>
              <a:t> boraca- Ulica jorgovana-</a:t>
            </a:r>
            <a:r>
              <a:rPr lang="hr-HR" sz="3200" dirty="0" err="1">
                <a:latin typeface="Times New Roman" panose="02020603050405020304" pitchFamily="18" charset="0"/>
                <a:cs typeface="Times New Roman" panose="02020603050405020304" pitchFamily="18" charset="0"/>
              </a:rPr>
              <a:t>Prdovo</a:t>
            </a:r>
            <a:endParaRPr lang="hr-HR" sz="3200" dirty="0">
              <a:latin typeface="Times New Roman" panose="02020603050405020304" pitchFamily="18" charset="0"/>
              <a:cs typeface="Times New Roman" panose="02020603050405020304" pitchFamily="18" charset="0"/>
            </a:endParaRPr>
          </a:p>
        </p:txBody>
      </p:sp>
      <p:sp>
        <p:nvSpPr>
          <p:cNvPr id="3" name="Pravokutnik 2">
            <a:extLst>
              <a:ext uri="{FF2B5EF4-FFF2-40B4-BE49-F238E27FC236}">
                <a16:creationId xmlns:a16="http://schemas.microsoft.com/office/drawing/2014/main" id="{45B0B9BE-E270-4960-8078-C45EAC7A520E}"/>
              </a:ext>
            </a:extLst>
          </p:cNvPr>
          <p:cNvSpPr/>
          <p:nvPr/>
        </p:nvSpPr>
        <p:spPr>
          <a:xfrm>
            <a:off x="1043608" y="2420888"/>
            <a:ext cx="7272808" cy="3785652"/>
          </a:xfrm>
          <a:prstGeom prst="rect">
            <a:avLst/>
          </a:prstGeom>
        </p:spPr>
        <p:txBody>
          <a:bodyPr wrap="square">
            <a:spAutoFit/>
          </a:bodyPr>
          <a:lstStyle/>
          <a:p>
            <a:r>
              <a:rPr lang="vi-VN" sz="2000" dirty="0">
                <a:latin typeface="Times New Roman" panose="02020603050405020304" pitchFamily="18" charset="0"/>
                <a:cs typeface="Times New Roman" panose="02020603050405020304" pitchFamily="18" charset="0"/>
              </a:rPr>
              <a:t>Ulica palih boraca</a:t>
            </a:r>
          </a:p>
          <a:p>
            <a:r>
              <a:rPr lang="vi-VN" sz="2000" dirty="0">
                <a:latin typeface="Times New Roman" panose="02020603050405020304" pitchFamily="18" charset="0"/>
                <a:cs typeface="Times New Roman" panose="02020603050405020304" pitchFamily="18" charset="0"/>
              </a:rPr>
              <a:t>Ova ulica zove se Ulica palih boraca.</a:t>
            </a:r>
          </a:p>
          <a:p>
            <a:r>
              <a:rPr lang="vi-VN" sz="2000" dirty="0">
                <a:latin typeface="Times New Roman" panose="02020603050405020304" pitchFamily="18" charset="0"/>
                <a:cs typeface="Times New Roman" panose="02020603050405020304" pitchFamily="18" charset="0"/>
              </a:rPr>
              <a:t>Zove se tako jer je prije puno godina bio rat i u tom ratu stradalo je puno boraca (partizana) koji su živjeli u toj ulici.</a:t>
            </a:r>
          </a:p>
          <a:p>
            <a:r>
              <a:rPr lang="vi-VN" sz="2000" dirty="0">
                <a:latin typeface="Times New Roman" panose="02020603050405020304" pitchFamily="18" charset="0"/>
                <a:cs typeface="Times New Roman" panose="02020603050405020304" pitchFamily="18" charset="0"/>
              </a:rPr>
              <a:t>Ljudi su je zvali i Ulicom jorgovana. Govorili su da je od svih ulica Đelekovca ova ulica imala  najviše jorgovana. Od tada ju ljudi zovu Ulica jorgovana.</a:t>
            </a:r>
          </a:p>
          <a:p>
            <a:r>
              <a:rPr lang="vi-VN" sz="2000" dirty="0">
                <a:latin typeface="Times New Roman" panose="02020603050405020304" pitchFamily="18" charset="0"/>
                <a:cs typeface="Times New Roman" panose="02020603050405020304" pitchFamily="18" charset="0"/>
              </a:rPr>
              <a:t>Također su je zvali Prdovo. Dok su naše bake i prabake bile male, njihove bake su im govorile kako postoji legenda o čovjeku koji je hodao ovom ulicom i kako je hodao, tako je prdio. I po toj legendi su ovu ulicu prozvali Prdovo.</a:t>
            </a:r>
            <a:endParaRPr lang="hr-HR" sz="2000" dirty="0">
              <a:latin typeface="Times New Roman" panose="02020603050405020304" pitchFamily="18" charset="0"/>
              <a:cs typeface="Times New Roman" panose="02020603050405020304" pitchFamily="18" charset="0"/>
            </a:endParaRPr>
          </a:p>
          <a:p>
            <a:pPr algn="r"/>
            <a:r>
              <a:rPr lang="hr-HR" sz="2000" dirty="0">
                <a:latin typeface="Times New Roman" panose="02020603050405020304" pitchFamily="18" charset="0"/>
                <a:cs typeface="Times New Roman" panose="02020603050405020304" pitchFamily="18" charset="0"/>
              </a:rPr>
              <a:t>                             Katja </a:t>
            </a:r>
            <a:r>
              <a:rPr lang="hr-HR" sz="2000" dirty="0" err="1">
                <a:latin typeface="Times New Roman" panose="02020603050405020304" pitchFamily="18" charset="0"/>
                <a:cs typeface="Times New Roman" panose="02020603050405020304" pitchFamily="18" charset="0"/>
              </a:rPr>
              <a:t>legemec</a:t>
            </a:r>
            <a:r>
              <a:rPr lang="hr-HR" sz="2000" dirty="0">
                <a:latin typeface="Times New Roman" panose="02020603050405020304" pitchFamily="18" charset="0"/>
                <a:cs typeface="Times New Roman" panose="02020603050405020304" pitchFamily="18" charset="0"/>
              </a:rPr>
              <a:t>, Leona </a:t>
            </a:r>
            <a:r>
              <a:rPr lang="hr-HR" sz="2000" dirty="0" err="1">
                <a:latin typeface="Times New Roman" panose="02020603050405020304" pitchFamily="18" charset="0"/>
                <a:cs typeface="Times New Roman" panose="02020603050405020304" pitchFamily="18" charset="0"/>
              </a:rPr>
              <a:t>Majtan</a:t>
            </a:r>
            <a:r>
              <a:rPr lang="hr-HR" sz="2000" dirty="0">
                <a:latin typeface="Times New Roman" panose="02020603050405020304" pitchFamily="18" charset="0"/>
                <a:cs typeface="Times New Roman" panose="02020603050405020304" pitchFamily="18" charset="0"/>
              </a:rPr>
              <a:t> i Lana </a:t>
            </a:r>
            <a:r>
              <a:rPr lang="hr-HR" sz="2000" dirty="0" err="1">
                <a:latin typeface="Times New Roman" panose="02020603050405020304" pitchFamily="18" charset="0"/>
                <a:cs typeface="Times New Roman" panose="02020603050405020304" pitchFamily="18" charset="0"/>
              </a:rPr>
              <a:t>Punek</a:t>
            </a:r>
            <a:endParaRPr lang="vi-VN" sz="2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88746267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Slika 2">
            <a:extLst>
              <a:ext uri="{FF2B5EF4-FFF2-40B4-BE49-F238E27FC236}">
                <a16:creationId xmlns:a16="http://schemas.microsoft.com/office/drawing/2014/main" id="{9EBECBA7-FD92-47E0-80E6-236FD7EFC226}"/>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71600" y="1844824"/>
            <a:ext cx="4464496" cy="3312368"/>
          </a:xfrm>
          <a:prstGeom prst="rect">
            <a:avLst/>
          </a:prstGeom>
        </p:spPr>
      </p:pic>
      <p:pic>
        <p:nvPicPr>
          <p:cNvPr id="5" name="Slika 4">
            <a:extLst>
              <a:ext uri="{FF2B5EF4-FFF2-40B4-BE49-F238E27FC236}">
                <a16:creationId xmlns:a16="http://schemas.microsoft.com/office/drawing/2014/main" id="{6C9720D8-78D4-4021-A096-1E8D1D68296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796136" y="1340768"/>
            <a:ext cx="2455371" cy="4365104"/>
          </a:xfrm>
          <a:prstGeom prst="rect">
            <a:avLst/>
          </a:prstGeom>
        </p:spPr>
      </p:pic>
    </p:spTree>
    <p:extLst>
      <p:ext uri="{BB962C8B-B14F-4D97-AF65-F5344CB8AC3E}">
        <p14:creationId xmlns:p14="http://schemas.microsoft.com/office/powerpoint/2010/main" val="48273381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822CE3EF-E2EB-4DD1-8789-284BA1937A6C}"/>
              </a:ext>
            </a:extLst>
          </p:cNvPr>
          <p:cNvSpPr>
            <a:spLocks noGrp="1"/>
          </p:cNvSpPr>
          <p:nvPr>
            <p:ph type="title"/>
          </p:nvPr>
        </p:nvSpPr>
        <p:spPr/>
        <p:txBody>
          <a:bodyPr>
            <a:normAutofit/>
          </a:bodyPr>
          <a:lstStyle/>
          <a:p>
            <a:r>
              <a:rPr lang="hr-HR" sz="3200" dirty="0">
                <a:latin typeface="Times New Roman" panose="02020603050405020304" pitchFamily="18" charset="0"/>
                <a:cs typeface="Times New Roman" panose="02020603050405020304" pitchFamily="18" charset="0"/>
              </a:rPr>
              <a:t>Ulica Mihovila </a:t>
            </a:r>
            <a:r>
              <a:rPr lang="hr-HR" sz="3200" dirty="0" err="1">
                <a:latin typeface="Times New Roman" panose="02020603050405020304" pitchFamily="18" charset="0"/>
                <a:cs typeface="Times New Roman" panose="02020603050405020304" pitchFamily="18" charset="0"/>
              </a:rPr>
              <a:t>Pavleka</a:t>
            </a:r>
            <a:r>
              <a:rPr lang="hr-HR" sz="3200" dirty="0">
                <a:latin typeface="Times New Roman" panose="02020603050405020304" pitchFamily="18" charset="0"/>
                <a:cs typeface="Times New Roman" panose="02020603050405020304" pitchFamily="18" charset="0"/>
              </a:rPr>
              <a:t> </a:t>
            </a:r>
            <a:r>
              <a:rPr lang="hr-HR" sz="3200" dirty="0" err="1">
                <a:latin typeface="Times New Roman" panose="02020603050405020304" pitchFamily="18" charset="0"/>
                <a:cs typeface="Times New Roman" panose="02020603050405020304" pitchFamily="18" charset="0"/>
              </a:rPr>
              <a:t>Miškine</a:t>
            </a:r>
            <a:r>
              <a:rPr lang="hr-HR" sz="3200" dirty="0">
                <a:latin typeface="Times New Roman" panose="02020603050405020304" pitchFamily="18" charset="0"/>
                <a:cs typeface="Times New Roman" panose="02020603050405020304" pitchFamily="18" charset="0"/>
              </a:rPr>
              <a:t>- </a:t>
            </a:r>
            <a:r>
              <a:rPr lang="hr-HR" sz="3200" dirty="0" err="1">
                <a:latin typeface="Times New Roman" panose="02020603050405020304" pitchFamily="18" charset="0"/>
                <a:cs typeface="Times New Roman" panose="02020603050405020304" pitchFamily="18" charset="0"/>
              </a:rPr>
              <a:t>Šarampovo</a:t>
            </a:r>
            <a:r>
              <a:rPr lang="hr-HR" sz="3200" dirty="0">
                <a:latin typeface="Times New Roman" panose="02020603050405020304" pitchFamily="18" charset="0"/>
                <a:cs typeface="Times New Roman" panose="02020603050405020304" pitchFamily="18" charset="0"/>
              </a:rPr>
              <a:t>-</a:t>
            </a:r>
            <a:r>
              <a:rPr lang="hr-HR" sz="3200" dirty="0" err="1">
                <a:latin typeface="Times New Roman" panose="02020603050405020304" pitchFamily="18" charset="0"/>
                <a:cs typeface="Times New Roman" panose="02020603050405020304" pitchFamily="18" charset="0"/>
              </a:rPr>
              <a:t>Vrhunec</a:t>
            </a:r>
            <a:endParaRPr lang="hr-HR" sz="3200" dirty="0">
              <a:latin typeface="Times New Roman" panose="02020603050405020304" pitchFamily="18" charset="0"/>
              <a:cs typeface="Times New Roman" panose="02020603050405020304" pitchFamily="18" charset="0"/>
            </a:endParaRPr>
          </a:p>
        </p:txBody>
      </p:sp>
      <p:sp>
        <p:nvSpPr>
          <p:cNvPr id="3" name="Pravokutnik 2">
            <a:extLst>
              <a:ext uri="{FF2B5EF4-FFF2-40B4-BE49-F238E27FC236}">
                <a16:creationId xmlns:a16="http://schemas.microsoft.com/office/drawing/2014/main" id="{27E79B86-3DE7-4747-838E-D1CE0B7A1FC7}"/>
              </a:ext>
            </a:extLst>
          </p:cNvPr>
          <p:cNvSpPr/>
          <p:nvPr/>
        </p:nvSpPr>
        <p:spPr>
          <a:xfrm>
            <a:off x="1176864" y="1124744"/>
            <a:ext cx="7211559" cy="4708981"/>
          </a:xfrm>
          <a:prstGeom prst="rect">
            <a:avLst/>
          </a:prstGeom>
        </p:spPr>
        <p:txBody>
          <a:bodyPr wrap="square">
            <a:spAutoFit/>
          </a:bodyPr>
          <a:lstStyle/>
          <a:p>
            <a:pPr algn="r"/>
            <a:endParaRPr lang="hr-HR" sz="2000" dirty="0">
              <a:latin typeface="Times New Roman" panose="02020603050405020304" pitchFamily="18" charset="0"/>
              <a:cs typeface="Times New Roman" panose="02020603050405020304" pitchFamily="18" charset="0"/>
            </a:endParaRPr>
          </a:p>
          <a:p>
            <a:pPr algn="r"/>
            <a:endParaRPr lang="hr-HR" sz="2000" dirty="0">
              <a:latin typeface="Times New Roman" panose="02020603050405020304" pitchFamily="18" charset="0"/>
              <a:cs typeface="Times New Roman" panose="02020603050405020304" pitchFamily="18" charset="0"/>
            </a:endParaRPr>
          </a:p>
          <a:p>
            <a:pPr algn="r"/>
            <a:endParaRPr lang="hr-HR" sz="2000" dirty="0">
              <a:latin typeface="Times New Roman" panose="02020603050405020304" pitchFamily="18" charset="0"/>
              <a:cs typeface="Times New Roman" panose="02020603050405020304" pitchFamily="18" charset="0"/>
            </a:endParaRPr>
          </a:p>
          <a:p>
            <a:pPr algn="r"/>
            <a:endParaRPr lang="hr-HR" sz="2000" dirty="0">
              <a:latin typeface="Times New Roman" panose="02020603050405020304" pitchFamily="18" charset="0"/>
              <a:cs typeface="Times New Roman" panose="02020603050405020304" pitchFamily="18" charset="0"/>
            </a:endParaRPr>
          </a:p>
          <a:p>
            <a:pPr algn="r"/>
            <a:endParaRPr lang="hr-HR" sz="2000" dirty="0">
              <a:latin typeface="Times New Roman" panose="02020603050405020304" pitchFamily="18" charset="0"/>
              <a:cs typeface="Times New Roman" panose="02020603050405020304" pitchFamily="18" charset="0"/>
            </a:endParaRPr>
          </a:p>
          <a:p>
            <a:pPr algn="r"/>
            <a:endParaRPr lang="hr-HR" sz="2000" dirty="0">
              <a:latin typeface="Times New Roman" panose="02020603050405020304" pitchFamily="18" charset="0"/>
              <a:cs typeface="Times New Roman" panose="02020603050405020304" pitchFamily="18" charset="0"/>
            </a:endParaRPr>
          </a:p>
          <a:p>
            <a:pPr algn="r"/>
            <a:endParaRPr lang="hr-HR" sz="2000" dirty="0">
              <a:latin typeface="Times New Roman" panose="02020603050405020304" pitchFamily="18" charset="0"/>
              <a:cs typeface="Times New Roman" panose="02020603050405020304" pitchFamily="18" charset="0"/>
            </a:endParaRPr>
          </a:p>
          <a:p>
            <a:pPr algn="r"/>
            <a:endParaRPr lang="hr-HR" sz="2000" dirty="0">
              <a:latin typeface="Times New Roman" panose="02020603050405020304" pitchFamily="18" charset="0"/>
              <a:cs typeface="Times New Roman" panose="02020603050405020304" pitchFamily="18" charset="0"/>
            </a:endParaRPr>
          </a:p>
          <a:p>
            <a:pPr algn="r"/>
            <a:endParaRPr lang="hr-HR" sz="2000" dirty="0">
              <a:latin typeface="Times New Roman" panose="02020603050405020304" pitchFamily="18" charset="0"/>
              <a:cs typeface="Times New Roman" panose="02020603050405020304" pitchFamily="18" charset="0"/>
            </a:endParaRPr>
          </a:p>
          <a:p>
            <a:pPr algn="r"/>
            <a:endParaRPr lang="hr-HR" sz="2000" dirty="0">
              <a:latin typeface="Times New Roman" panose="02020603050405020304" pitchFamily="18" charset="0"/>
              <a:cs typeface="Times New Roman" panose="02020603050405020304" pitchFamily="18" charset="0"/>
            </a:endParaRPr>
          </a:p>
          <a:p>
            <a:pPr algn="r"/>
            <a:endParaRPr lang="hr-HR" sz="2000" dirty="0">
              <a:latin typeface="Times New Roman" panose="02020603050405020304" pitchFamily="18" charset="0"/>
              <a:cs typeface="Times New Roman" panose="02020603050405020304" pitchFamily="18" charset="0"/>
            </a:endParaRPr>
          </a:p>
          <a:p>
            <a:pPr algn="r"/>
            <a:endParaRPr lang="hr-HR" sz="2000" dirty="0">
              <a:latin typeface="Times New Roman" panose="02020603050405020304" pitchFamily="18" charset="0"/>
              <a:cs typeface="Times New Roman" panose="02020603050405020304" pitchFamily="18" charset="0"/>
            </a:endParaRPr>
          </a:p>
          <a:p>
            <a:pPr algn="r"/>
            <a:endParaRPr lang="hr-HR" sz="2000" dirty="0">
              <a:latin typeface="Times New Roman" panose="02020603050405020304" pitchFamily="18" charset="0"/>
              <a:cs typeface="Times New Roman" panose="02020603050405020304" pitchFamily="18" charset="0"/>
            </a:endParaRPr>
          </a:p>
          <a:p>
            <a:pPr algn="r"/>
            <a:endParaRPr lang="hr-HR" sz="2000" dirty="0">
              <a:latin typeface="Times New Roman" panose="02020603050405020304" pitchFamily="18" charset="0"/>
              <a:cs typeface="Times New Roman" panose="02020603050405020304" pitchFamily="18" charset="0"/>
            </a:endParaRPr>
          </a:p>
          <a:p>
            <a:pPr algn="r"/>
            <a:endParaRPr lang="hr-HR" sz="2000" dirty="0">
              <a:latin typeface="Times New Roman" panose="02020603050405020304" pitchFamily="18" charset="0"/>
              <a:cs typeface="Times New Roman" panose="02020603050405020304" pitchFamily="18" charset="0"/>
            </a:endParaRPr>
          </a:p>
        </p:txBody>
      </p:sp>
      <p:sp>
        <p:nvSpPr>
          <p:cNvPr id="5" name="Pravokutnik 4"/>
          <p:cNvSpPr/>
          <p:nvPr/>
        </p:nvSpPr>
        <p:spPr>
          <a:xfrm>
            <a:off x="1547663" y="2420888"/>
            <a:ext cx="6768753" cy="3139321"/>
          </a:xfrm>
          <a:prstGeom prst="rect">
            <a:avLst/>
          </a:prstGeom>
        </p:spPr>
        <p:txBody>
          <a:bodyPr wrap="square">
            <a:spAutoFit/>
          </a:bodyPr>
          <a:lstStyle/>
          <a:p>
            <a:pPr algn="ctr"/>
            <a:r>
              <a:rPr lang="vi-VN" dirty="0"/>
              <a:t>Ulica Mihovila Pavleka Miškine</a:t>
            </a:r>
            <a:r>
              <a:rPr lang="hr-HR" dirty="0"/>
              <a:t>-</a:t>
            </a:r>
            <a:r>
              <a:rPr lang="vi-VN" dirty="0"/>
              <a:t>Šarampovo</a:t>
            </a:r>
            <a:r>
              <a:rPr lang="hr-HR" dirty="0"/>
              <a:t>- </a:t>
            </a:r>
            <a:r>
              <a:rPr lang="hr-HR" dirty="0" err="1">
                <a:latin typeface="Times New Roman" panose="02020603050405020304" pitchFamily="18" charset="0"/>
                <a:cs typeface="Times New Roman" panose="02020603050405020304" pitchFamily="18" charset="0"/>
              </a:rPr>
              <a:t>Vrhunec</a:t>
            </a:r>
            <a:endParaRPr lang="hr-HR" dirty="0">
              <a:latin typeface="Times New Roman" panose="02020603050405020304" pitchFamily="18" charset="0"/>
              <a:cs typeface="Times New Roman" panose="02020603050405020304" pitchFamily="18" charset="0"/>
            </a:endParaRPr>
          </a:p>
          <a:p>
            <a:r>
              <a:rPr lang="vi-VN" dirty="0"/>
              <a:t>Baka Mica je rekla da se naša, Ulica Mihovila Pavleka Miškine, prije zvala Šarampovo.Ne sjeća se više zašto se tako prije zvala.</a:t>
            </a:r>
          </a:p>
          <a:p>
            <a:r>
              <a:rPr lang="vi-VN" dirty="0"/>
              <a:t>Naša ulica se zove Ulica M.P.Miškine zato što je u njoj rođen poznati pjesnik Mihovil Pavlek Miškina. Ako malo bolje pogledate jednu kuću, vidjet ćete da ima tablu na kojoj piše da se u njoj rodio Mihovil Pavlek Miškina. To je najveća i najduža ulica u Đelekovcu.</a:t>
            </a:r>
          </a:p>
          <a:p>
            <a:r>
              <a:rPr lang="vi-VN" dirty="0"/>
              <a:t>Baka Mica nam je rekla da se ulica od crkve do benzinske zvala Vrhunec.Također ne znamo zašto se tako prije zvala.</a:t>
            </a:r>
            <a:endParaRPr lang="hr-HR" dirty="0"/>
          </a:p>
          <a:p>
            <a:pPr algn="r"/>
            <a:endParaRPr lang="hr-HR" dirty="0">
              <a:latin typeface="Times New Roman" panose="02020603050405020304" pitchFamily="18" charset="0"/>
              <a:cs typeface="Times New Roman" panose="02020603050405020304" pitchFamily="18" charset="0"/>
            </a:endParaRPr>
          </a:p>
          <a:p>
            <a:pPr algn="r"/>
            <a:r>
              <a:rPr lang="hr-HR" dirty="0">
                <a:latin typeface="Times New Roman" panose="02020603050405020304" pitchFamily="18" charset="0"/>
                <a:cs typeface="Times New Roman" panose="02020603050405020304" pitchFamily="18" charset="0"/>
              </a:rPr>
              <a:t>Napisali: Saša </a:t>
            </a:r>
            <a:r>
              <a:rPr lang="hr-HR" dirty="0" err="1">
                <a:latin typeface="Times New Roman" panose="02020603050405020304" pitchFamily="18" charset="0"/>
                <a:cs typeface="Times New Roman" panose="02020603050405020304" pitchFamily="18" charset="0"/>
              </a:rPr>
              <a:t>Đuranek</a:t>
            </a:r>
            <a:r>
              <a:rPr lang="hr-HR" dirty="0">
                <a:latin typeface="Times New Roman" panose="02020603050405020304" pitchFamily="18" charset="0"/>
                <a:cs typeface="Times New Roman" panose="02020603050405020304" pitchFamily="18" charset="0"/>
              </a:rPr>
              <a:t>,Vito </a:t>
            </a:r>
            <a:r>
              <a:rPr lang="hr-HR" dirty="0" err="1">
                <a:latin typeface="Times New Roman" panose="02020603050405020304" pitchFamily="18" charset="0"/>
                <a:cs typeface="Times New Roman" panose="02020603050405020304" pitchFamily="18" charset="0"/>
              </a:rPr>
              <a:t>Đuranek</a:t>
            </a:r>
            <a:r>
              <a:rPr lang="hr-HR" dirty="0">
                <a:latin typeface="Times New Roman" panose="02020603050405020304" pitchFamily="18" charset="0"/>
                <a:cs typeface="Times New Roman" panose="02020603050405020304" pitchFamily="18" charset="0"/>
              </a:rPr>
              <a:t> i Jakov Horvat</a:t>
            </a:r>
          </a:p>
        </p:txBody>
      </p:sp>
    </p:spTree>
    <p:extLst>
      <p:ext uri="{BB962C8B-B14F-4D97-AF65-F5344CB8AC3E}">
        <p14:creationId xmlns:p14="http://schemas.microsoft.com/office/powerpoint/2010/main" val="3467252526"/>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rganski">
  <a:themeElements>
    <a:clrScheme name="Organski">
      <a:dk1>
        <a:sysClr val="windowText" lastClr="000000"/>
      </a:dk1>
      <a:lt1>
        <a:sysClr val="window" lastClr="FFFFFF"/>
      </a:lt1>
      <a:dk2>
        <a:srgbClr val="212121"/>
      </a:dk2>
      <a:lt2>
        <a:srgbClr val="DADADA"/>
      </a:lt2>
      <a:accent1>
        <a:srgbClr val="AB946B"/>
      </a:accent1>
      <a:accent2>
        <a:srgbClr val="C04F32"/>
      </a:accent2>
      <a:accent3>
        <a:srgbClr val="DD8C3C"/>
      </a:accent3>
      <a:accent4>
        <a:srgbClr val="8E684C"/>
      </a:accent4>
      <a:accent5>
        <a:srgbClr val="CBAF62"/>
      </a:accent5>
      <a:accent6>
        <a:srgbClr val="803348"/>
      </a:accent6>
      <a:hlink>
        <a:srgbClr val="86724D"/>
      </a:hlink>
      <a:folHlink>
        <a:srgbClr val="B99E84"/>
      </a:folHlink>
    </a:clrScheme>
    <a:fontScheme name="Organski">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ski">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rotWithShape="1">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rnd" cmpd="sng" algn="ctr">
          <a:solidFill>
            <a:schemeClr val="phClr"/>
          </a:solidFill>
          <a:prstDash val="solid"/>
        </a:ln>
        <a:ln w="15875" cap="rnd" cmpd="sng" algn="ctr">
          <a:solidFill>
            <a:schemeClr val="phClr"/>
          </a:solidFill>
          <a:prstDash val="solid"/>
        </a:ln>
        <a:ln w="25400" cap="rnd"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A2BEDC8B-F191-493B-BA33-0F4F800A89D3}"/>
    </a:ext>
  </a:extLst>
</a:theme>
</file>

<file path=docProps/app.xml><?xml version="1.0" encoding="utf-8"?>
<Properties xmlns="http://schemas.openxmlformats.org/officeDocument/2006/extended-properties" xmlns:vt="http://schemas.openxmlformats.org/officeDocument/2006/docPropsVTypes">
  <Template>Organic</Template>
  <TotalTime>96</TotalTime>
  <Words>880</Words>
  <Application>Microsoft Office PowerPoint</Application>
  <PresentationFormat>Prikaz na zaslonu (4:3)</PresentationFormat>
  <Paragraphs>68</Paragraphs>
  <Slides>12</Slides>
  <Notes>0</Notes>
  <HiddenSlides>0</HiddenSlides>
  <MMClips>0</MMClips>
  <ScaleCrop>false</ScaleCrop>
  <HeadingPairs>
    <vt:vector size="6" baseType="variant">
      <vt:variant>
        <vt:lpstr>Korišteni fontovi</vt:lpstr>
      </vt:variant>
      <vt:variant>
        <vt:i4>4</vt:i4>
      </vt:variant>
      <vt:variant>
        <vt:lpstr>Tema</vt:lpstr>
      </vt:variant>
      <vt:variant>
        <vt:i4>1</vt:i4>
      </vt:variant>
      <vt:variant>
        <vt:lpstr>Naslovi slajdova</vt:lpstr>
      </vt:variant>
      <vt:variant>
        <vt:i4>12</vt:i4>
      </vt:variant>
    </vt:vector>
  </HeadingPairs>
  <TitlesOfParts>
    <vt:vector size="17" baseType="lpstr">
      <vt:lpstr>Arial</vt:lpstr>
      <vt:lpstr>Garamond</vt:lpstr>
      <vt:lpstr>Script MT Bold</vt:lpstr>
      <vt:lpstr>Times New Roman</vt:lpstr>
      <vt:lpstr>Organski</vt:lpstr>
      <vt:lpstr>Tajne naših ulica i trgova -projekt</vt:lpstr>
      <vt:lpstr>          PROJEKT: eTwinning projekt „Tajne naši ulica i trgova    Tijekom projekta istraživačkim učenjem otkrivalo se o   zanimljivostima  ulica Đelekovca. U istraživanje uključeni su svi učenici podijeljeni u timove. Svi timovi istražuju u ulici stanovanja. Usmenom predajom od bake i djedova učenici su saznali: </vt:lpstr>
      <vt:lpstr>PowerPoint prezentacija</vt:lpstr>
      <vt:lpstr>Dravska ulica-Lublana</vt:lpstr>
      <vt:lpstr>PowerPoint prezentacija</vt:lpstr>
      <vt:lpstr>Ulica Mirka Viriusa  Batjan i Veliki dol                              </vt:lpstr>
      <vt:lpstr>Ulica palih boraca- Ulica jorgovana-Prdovo</vt:lpstr>
      <vt:lpstr>PowerPoint prezentacija</vt:lpstr>
      <vt:lpstr>Ulica Mihovila Pavleka Miškine- Šarampovo-Vrhunec</vt:lpstr>
      <vt:lpstr>PowerPoint prezentacija</vt:lpstr>
      <vt:lpstr>Ulica Pavla Kvakana - Mađarinino</vt:lpstr>
      <vt:lpstr>PowerPoint prezentacija</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Tajne naših ulica i trgova projekt</dc:title>
  <dc:creator>OŠ Đelkovec 1</dc:creator>
  <cp:lastModifiedBy>Korisnik</cp:lastModifiedBy>
  <cp:revision>19</cp:revision>
  <dcterms:created xsi:type="dcterms:W3CDTF">2022-04-08T06:59:48Z</dcterms:created>
  <dcterms:modified xsi:type="dcterms:W3CDTF">2022-04-12T10:36:19Z</dcterms:modified>
</cp:coreProperties>
</file>