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63" r:id="rId18"/>
    <p:sldId id="274" r:id="rId19"/>
    <p:sldId id="275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AEAFD-1984-0D99-1D72-2B5FDF26ADDE}" v="524" dt="2025-08-06T11:44:45.527"/>
    <p1510:client id="{D29BC00F-9982-3130-7B38-52A151135269}" v="299" dt="2025-08-06T12:32:50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D75CD-0ED4-4E78-8A04-899A65EAB3B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D89E2D-BCEF-4555-B97F-D2058C9DE8C7}">
      <dgm:prSet phldrT="[Text]" phldr="0"/>
      <dgm:spPr/>
      <dgm:t>
        <a:bodyPr/>
        <a:lstStyle/>
        <a:p>
          <a:r>
            <a:rPr lang="hr-HR" dirty="0">
              <a:latin typeface="Calibri Light" panose="020F0302020204030204"/>
            </a:rPr>
            <a:t>1</a:t>
          </a:r>
          <a:endParaRPr lang="hr-HR" dirty="0"/>
        </a:p>
      </dgm:t>
    </dgm:pt>
    <dgm:pt modelId="{38F316DA-C56D-46AA-8F73-017024ADE135}" type="parTrans" cxnId="{47CB929D-BAB6-4404-A5FA-685C58F4832A}">
      <dgm:prSet/>
      <dgm:spPr/>
      <dgm:t>
        <a:bodyPr/>
        <a:lstStyle/>
        <a:p>
          <a:endParaRPr lang="en-US"/>
        </a:p>
      </dgm:t>
    </dgm:pt>
    <dgm:pt modelId="{8DE3EEFA-39E8-44E0-ABBD-16C166B5E7E4}" type="sibTrans" cxnId="{47CB929D-BAB6-4404-A5FA-685C58F4832A}">
      <dgm:prSet/>
      <dgm:spPr/>
      <dgm:t>
        <a:bodyPr/>
        <a:lstStyle/>
        <a:p>
          <a:endParaRPr lang="en-US"/>
        </a:p>
      </dgm:t>
    </dgm:pt>
    <dgm:pt modelId="{0F310168-0C12-415A-8C09-9FFD3AEA37A5}">
      <dgm:prSet phldrT="[Text]" phldr="0"/>
      <dgm:spPr/>
      <dgm:t>
        <a:bodyPr/>
        <a:lstStyle/>
        <a:p>
          <a:pPr rtl="0"/>
          <a:r>
            <a:rPr lang="hr-HR" dirty="0">
              <a:latin typeface="Calibri Light" panose="020F0302020204030204"/>
            </a:rPr>
            <a:t>Predstavi se imenom i prezimenom.</a:t>
          </a:r>
          <a:endParaRPr lang="hr-HR" dirty="0"/>
        </a:p>
      </dgm:t>
    </dgm:pt>
    <dgm:pt modelId="{770AE59A-306C-41BD-AA65-8069FB477FF3}" type="parTrans" cxnId="{C67DDD23-CF6F-4A63-9621-2157EA7BEF1E}">
      <dgm:prSet/>
      <dgm:spPr/>
      <dgm:t>
        <a:bodyPr/>
        <a:lstStyle/>
        <a:p>
          <a:endParaRPr lang="en-US"/>
        </a:p>
      </dgm:t>
    </dgm:pt>
    <dgm:pt modelId="{A8D69222-FE77-4CC1-9063-C6A1D22AAADA}" type="sibTrans" cxnId="{C67DDD23-CF6F-4A63-9621-2157EA7BEF1E}">
      <dgm:prSet/>
      <dgm:spPr/>
      <dgm:t>
        <a:bodyPr/>
        <a:lstStyle/>
        <a:p>
          <a:endParaRPr lang="en-US"/>
        </a:p>
      </dgm:t>
    </dgm:pt>
    <dgm:pt modelId="{6319E279-7877-455E-BA19-4034A817D5FE}">
      <dgm:prSet phldrT="[Text]" phldr="0"/>
      <dgm:spPr/>
      <dgm:t>
        <a:bodyPr/>
        <a:lstStyle/>
        <a:p>
          <a:r>
            <a:rPr lang="hr-HR" dirty="0">
              <a:latin typeface="Calibri Light" panose="020F0302020204030204"/>
            </a:rPr>
            <a:t>2</a:t>
          </a:r>
          <a:endParaRPr lang="hr-HR" dirty="0"/>
        </a:p>
      </dgm:t>
    </dgm:pt>
    <dgm:pt modelId="{49C5BA32-8C8A-4B16-88E0-CF00145D9088}" type="parTrans" cxnId="{41289FAA-23C0-41E9-962D-95D2B4B5128A}">
      <dgm:prSet/>
      <dgm:spPr/>
      <dgm:t>
        <a:bodyPr/>
        <a:lstStyle/>
        <a:p>
          <a:endParaRPr lang="en-US"/>
        </a:p>
      </dgm:t>
    </dgm:pt>
    <dgm:pt modelId="{422AEDDC-9BBA-4F91-A0E1-A300BC264D14}" type="sibTrans" cxnId="{41289FAA-23C0-41E9-962D-95D2B4B5128A}">
      <dgm:prSet/>
      <dgm:spPr/>
      <dgm:t>
        <a:bodyPr/>
        <a:lstStyle/>
        <a:p>
          <a:endParaRPr lang="en-US"/>
        </a:p>
      </dgm:t>
    </dgm:pt>
    <dgm:pt modelId="{F3A83766-D065-46B0-98E1-01D4DFF5A9EB}">
      <dgm:prSet phldrT="[Text]" phldr="0"/>
      <dgm:spPr/>
      <dgm:t>
        <a:bodyPr/>
        <a:lstStyle/>
        <a:p>
          <a:pPr rtl="0"/>
          <a:r>
            <a:rPr lang="hr-HR" dirty="0">
              <a:latin typeface="Calibri Light" panose="020F0302020204030204"/>
            </a:rPr>
            <a:t>Iz kojeg mjesta dolaziš?</a:t>
          </a:r>
          <a:endParaRPr lang="hr-HR" dirty="0"/>
        </a:p>
      </dgm:t>
    </dgm:pt>
    <dgm:pt modelId="{AF0CB8B7-8DA1-4D93-B9AB-3C65357DE9A8}" type="parTrans" cxnId="{B4428EE2-22A3-4D8B-9224-086F41E1C08C}">
      <dgm:prSet/>
      <dgm:spPr/>
      <dgm:t>
        <a:bodyPr/>
        <a:lstStyle/>
        <a:p>
          <a:endParaRPr lang="en-US"/>
        </a:p>
      </dgm:t>
    </dgm:pt>
    <dgm:pt modelId="{8F7ECEAF-3364-4285-BDEE-1A8B867633A6}" type="sibTrans" cxnId="{B4428EE2-22A3-4D8B-9224-086F41E1C08C}">
      <dgm:prSet/>
      <dgm:spPr/>
      <dgm:t>
        <a:bodyPr/>
        <a:lstStyle/>
        <a:p>
          <a:endParaRPr lang="en-US"/>
        </a:p>
      </dgm:t>
    </dgm:pt>
    <dgm:pt modelId="{F7DE84B4-229B-4261-AEC4-3BE6AB60C657}">
      <dgm:prSet phldrT="[Text]" phldr="0"/>
      <dgm:spPr/>
      <dgm:t>
        <a:bodyPr/>
        <a:lstStyle/>
        <a:p>
          <a:r>
            <a:rPr lang="hr-HR" dirty="0">
              <a:latin typeface="Calibri Light" panose="020F0302020204030204"/>
            </a:rPr>
            <a:t>3</a:t>
          </a:r>
          <a:endParaRPr lang="hr-HR" dirty="0"/>
        </a:p>
      </dgm:t>
    </dgm:pt>
    <dgm:pt modelId="{3922E9A8-6A0B-4548-9056-5DB704B1D86B}" type="parTrans" cxnId="{C648AE65-89A5-46FF-9049-65889CF09079}">
      <dgm:prSet/>
      <dgm:spPr/>
      <dgm:t>
        <a:bodyPr/>
        <a:lstStyle/>
        <a:p>
          <a:endParaRPr lang="en-US"/>
        </a:p>
      </dgm:t>
    </dgm:pt>
    <dgm:pt modelId="{A9E153BF-3D12-4EA7-B8D7-30B78BAB5E5F}" type="sibTrans" cxnId="{C648AE65-89A5-46FF-9049-65889CF09079}">
      <dgm:prSet/>
      <dgm:spPr/>
      <dgm:t>
        <a:bodyPr/>
        <a:lstStyle/>
        <a:p>
          <a:endParaRPr lang="en-US"/>
        </a:p>
      </dgm:t>
    </dgm:pt>
    <dgm:pt modelId="{67C76A0C-2801-40AE-BB25-BB076DD37DBC}">
      <dgm:prSet phldrT="[Text]" phldr="0"/>
      <dgm:spPr/>
      <dgm:t>
        <a:bodyPr/>
        <a:lstStyle/>
        <a:p>
          <a:pPr rtl="0"/>
          <a:r>
            <a:rPr lang="hr-HR" dirty="0">
              <a:latin typeface="Calibri Light" panose="020F0302020204030204"/>
            </a:rPr>
            <a:t>Imaš li hobi, omiljeni sport i sl.?</a:t>
          </a:r>
          <a:endParaRPr lang="hr-HR" dirty="0"/>
        </a:p>
      </dgm:t>
    </dgm:pt>
    <dgm:pt modelId="{B9B7793C-5D07-40E2-9069-26DB74F79C20}" type="parTrans" cxnId="{1C59BAE2-7B11-4BF4-BDC3-E8AA9BAA7252}">
      <dgm:prSet/>
      <dgm:spPr/>
      <dgm:t>
        <a:bodyPr/>
        <a:lstStyle/>
        <a:p>
          <a:endParaRPr lang="en-US"/>
        </a:p>
      </dgm:t>
    </dgm:pt>
    <dgm:pt modelId="{59BDF7D6-C3D8-46BF-9D55-2DBCDFA2C34C}" type="sibTrans" cxnId="{1C59BAE2-7B11-4BF4-BDC3-E8AA9BAA7252}">
      <dgm:prSet/>
      <dgm:spPr/>
      <dgm:t>
        <a:bodyPr/>
        <a:lstStyle/>
        <a:p>
          <a:endParaRPr lang="en-US"/>
        </a:p>
      </dgm:t>
    </dgm:pt>
    <dgm:pt modelId="{B00847F2-C833-4504-9BA9-D4626FFBCD94}">
      <dgm:prSet phldr="0"/>
      <dgm:spPr/>
      <dgm:t>
        <a:bodyPr/>
        <a:lstStyle/>
        <a:p>
          <a:pPr rtl="0"/>
          <a:r>
            <a:rPr lang="hr-HR" dirty="0">
              <a:latin typeface="Calibri Light" panose="020F0302020204030204"/>
            </a:rPr>
            <a:t>Reci nešto o sebi po čemu se razlikuješ.</a:t>
          </a:r>
        </a:p>
      </dgm:t>
    </dgm:pt>
    <dgm:pt modelId="{70E5FC66-12E4-4228-B8EA-F2C65210E477}" type="parTrans" cxnId="{BFF31111-D88B-4FDE-92E6-6FFFBB36DF86}">
      <dgm:prSet/>
      <dgm:spPr/>
    </dgm:pt>
    <dgm:pt modelId="{A6BA78E9-C183-42D5-B6B6-DA2C90AE82AF}" type="sibTrans" cxnId="{BFF31111-D88B-4FDE-92E6-6FFFBB36DF86}">
      <dgm:prSet/>
      <dgm:spPr/>
    </dgm:pt>
    <dgm:pt modelId="{E8C3E503-BE73-43A9-8DE1-28E029AF3477}">
      <dgm:prSet phldr="0"/>
      <dgm:spPr/>
      <dgm:t>
        <a:bodyPr/>
        <a:lstStyle/>
        <a:p>
          <a:pPr rtl="0"/>
          <a:r>
            <a:rPr lang="hr-HR" dirty="0">
              <a:latin typeface="Calibri Light" panose="020F0302020204030204"/>
            </a:rPr>
            <a:t>4</a:t>
          </a:r>
        </a:p>
      </dgm:t>
    </dgm:pt>
    <dgm:pt modelId="{E206CBD6-7057-4896-BA14-88745665404F}" type="parTrans" cxnId="{0E65EC48-3FF5-40FA-B7FB-FD32FA0087C0}">
      <dgm:prSet/>
      <dgm:spPr/>
    </dgm:pt>
    <dgm:pt modelId="{345EAD87-9D7F-4296-ABCF-C60739166C4D}" type="sibTrans" cxnId="{0E65EC48-3FF5-40FA-B7FB-FD32FA0087C0}">
      <dgm:prSet/>
      <dgm:spPr/>
      <dgm:t>
        <a:bodyPr/>
        <a:lstStyle/>
        <a:p>
          <a:endParaRPr lang="en-US"/>
        </a:p>
      </dgm:t>
    </dgm:pt>
    <dgm:pt modelId="{2A7443F7-02A9-4B40-A8E3-5182987553A4}">
      <dgm:prSet phldr="0"/>
      <dgm:spPr/>
      <dgm:t>
        <a:bodyPr/>
        <a:lstStyle/>
        <a:p>
          <a:r>
            <a:rPr lang="hr-HR" sz="2200" dirty="0">
              <a:latin typeface="Calibri Light" panose="020F0302020204030204"/>
            </a:rPr>
            <a:t>5</a:t>
          </a:r>
        </a:p>
      </dgm:t>
    </dgm:pt>
    <dgm:pt modelId="{0870CA6D-E7D7-4837-9467-D71C5E998E0F}" type="parTrans" cxnId="{92A5BC66-D368-425F-BAAD-7DEA82359F20}">
      <dgm:prSet/>
      <dgm:spPr/>
    </dgm:pt>
    <dgm:pt modelId="{0664E523-EE99-44F5-A86A-FEC684EB90AA}" type="sibTrans" cxnId="{92A5BC66-D368-425F-BAAD-7DEA82359F20}">
      <dgm:prSet/>
      <dgm:spPr/>
    </dgm:pt>
    <dgm:pt modelId="{B8F5FC0B-D98F-4FF5-862F-AD5A7393EE76}">
      <dgm:prSet phldr="0"/>
      <dgm:spPr/>
      <dgm:t>
        <a:bodyPr/>
        <a:lstStyle/>
        <a:p>
          <a:pPr rtl="0"/>
          <a:r>
            <a:rPr lang="hr-HR" sz="1800" dirty="0">
              <a:latin typeface="Calibri Light" panose="020F0302020204030204"/>
            </a:rPr>
            <a:t>Što želiš biti kad odrasteš?</a:t>
          </a:r>
        </a:p>
      </dgm:t>
    </dgm:pt>
    <dgm:pt modelId="{BF42325A-7D93-449F-BE05-5CE626C401FB}" type="parTrans" cxnId="{FE7A124D-9DD0-46FE-A01D-B8FF3A924639}">
      <dgm:prSet/>
      <dgm:spPr/>
    </dgm:pt>
    <dgm:pt modelId="{BD22D2C4-DC8F-49E1-A8C0-F3CDE656D89D}" type="sibTrans" cxnId="{FE7A124D-9DD0-46FE-A01D-B8FF3A924639}">
      <dgm:prSet/>
      <dgm:spPr/>
    </dgm:pt>
    <dgm:pt modelId="{414B7A38-63CE-4B23-9517-0E287ABB8011}" type="pres">
      <dgm:prSet presAssocID="{504D75CD-0ED4-4E78-8A04-899A65EAB3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0AD754-C6F0-40EF-A13F-8CF56712E71E}" type="pres">
      <dgm:prSet presAssocID="{DAD89E2D-BCEF-4555-B97F-D2058C9DE8C7}" presName="root" presStyleCnt="0"/>
      <dgm:spPr/>
    </dgm:pt>
    <dgm:pt modelId="{B53368C9-C22D-429C-8B16-797199076F0A}" type="pres">
      <dgm:prSet presAssocID="{DAD89E2D-BCEF-4555-B97F-D2058C9DE8C7}" presName="rootComposite" presStyleCnt="0"/>
      <dgm:spPr/>
    </dgm:pt>
    <dgm:pt modelId="{699DC3A7-83DA-4C84-B9A7-C893B4F72C61}" type="pres">
      <dgm:prSet presAssocID="{DAD89E2D-BCEF-4555-B97F-D2058C9DE8C7}" presName="rootText" presStyleLbl="node1" presStyleIdx="0" presStyleCnt="5"/>
      <dgm:spPr/>
    </dgm:pt>
    <dgm:pt modelId="{F3048648-276F-430F-8F60-8CBCDCBB670D}" type="pres">
      <dgm:prSet presAssocID="{DAD89E2D-BCEF-4555-B97F-D2058C9DE8C7}" presName="rootConnector" presStyleLbl="node1" presStyleIdx="0" presStyleCnt="5"/>
      <dgm:spPr/>
    </dgm:pt>
    <dgm:pt modelId="{11C6A802-D65B-4568-8DCD-123B43D0B521}" type="pres">
      <dgm:prSet presAssocID="{DAD89E2D-BCEF-4555-B97F-D2058C9DE8C7}" presName="childShape" presStyleCnt="0"/>
      <dgm:spPr/>
    </dgm:pt>
    <dgm:pt modelId="{D8860DCE-1F71-4E43-B9E2-C7B14EC20B2E}" type="pres">
      <dgm:prSet presAssocID="{770AE59A-306C-41BD-AA65-8069FB477FF3}" presName="Name13" presStyleLbl="parChTrans1D2" presStyleIdx="0" presStyleCnt="5"/>
      <dgm:spPr/>
    </dgm:pt>
    <dgm:pt modelId="{87757AE2-1462-44C1-A4EF-BA5A14121B41}" type="pres">
      <dgm:prSet presAssocID="{0F310168-0C12-415A-8C09-9FFD3AEA37A5}" presName="childText" presStyleLbl="bgAcc1" presStyleIdx="0" presStyleCnt="5">
        <dgm:presLayoutVars>
          <dgm:bulletEnabled val="1"/>
        </dgm:presLayoutVars>
      </dgm:prSet>
      <dgm:spPr/>
    </dgm:pt>
    <dgm:pt modelId="{09AD6913-1040-4686-B8A1-A0E7347BE264}" type="pres">
      <dgm:prSet presAssocID="{6319E279-7877-455E-BA19-4034A817D5FE}" presName="root" presStyleCnt="0"/>
      <dgm:spPr/>
    </dgm:pt>
    <dgm:pt modelId="{5D4C43B0-B020-4CC4-960F-50882D97F725}" type="pres">
      <dgm:prSet presAssocID="{6319E279-7877-455E-BA19-4034A817D5FE}" presName="rootComposite" presStyleCnt="0"/>
      <dgm:spPr/>
    </dgm:pt>
    <dgm:pt modelId="{8D6B21BB-CC5A-400F-9F3F-579291FD21DE}" type="pres">
      <dgm:prSet presAssocID="{6319E279-7877-455E-BA19-4034A817D5FE}" presName="rootText" presStyleLbl="node1" presStyleIdx="1" presStyleCnt="5"/>
      <dgm:spPr/>
    </dgm:pt>
    <dgm:pt modelId="{89AF3F7C-0AC8-40D8-A21D-B0AE87EAE2D5}" type="pres">
      <dgm:prSet presAssocID="{6319E279-7877-455E-BA19-4034A817D5FE}" presName="rootConnector" presStyleLbl="node1" presStyleIdx="1" presStyleCnt="5"/>
      <dgm:spPr/>
    </dgm:pt>
    <dgm:pt modelId="{B923C994-FB7D-4DFF-ABB5-00598DE12F57}" type="pres">
      <dgm:prSet presAssocID="{6319E279-7877-455E-BA19-4034A817D5FE}" presName="childShape" presStyleCnt="0"/>
      <dgm:spPr/>
    </dgm:pt>
    <dgm:pt modelId="{693EAB71-28F6-4420-853C-F9B287AC35F1}" type="pres">
      <dgm:prSet presAssocID="{AF0CB8B7-8DA1-4D93-B9AB-3C65357DE9A8}" presName="Name13" presStyleLbl="parChTrans1D2" presStyleIdx="1" presStyleCnt="5"/>
      <dgm:spPr/>
    </dgm:pt>
    <dgm:pt modelId="{EE781B3E-50EC-45C1-BB8D-2FB97E77675C}" type="pres">
      <dgm:prSet presAssocID="{F3A83766-D065-46B0-98E1-01D4DFF5A9EB}" presName="childText" presStyleLbl="bgAcc1" presStyleIdx="1" presStyleCnt="5">
        <dgm:presLayoutVars>
          <dgm:bulletEnabled val="1"/>
        </dgm:presLayoutVars>
      </dgm:prSet>
      <dgm:spPr/>
    </dgm:pt>
    <dgm:pt modelId="{5EC0EC1F-78F4-4D0A-AA3A-E182C7901D7F}" type="pres">
      <dgm:prSet presAssocID="{F7DE84B4-229B-4261-AEC4-3BE6AB60C657}" presName="root" presStyleCnt="0"/>
      <dgm:spPr/>
    </dgm:pt>
    <dgm:pt modelId="{A53EC6E5-FB82-4768-92C7-6E0F54602B57}" type="pres">
      <dgm:prSet presAssocID="{F7DE84B4-229B-4261-AEC4-3BE6AB60C657}" presName="rootComposite" presStyleCnt="0"/>
      <dgm:spPr/>
    </dgm:pt>
    <dgm:pt modelId="{736076A8-1358-4104-8914-502A9F948E5B}" type="pres">
      <dgm:prSet presAssocID="{F7DE84B4-229B-4261-AEC4-3BE6AB60C657}" presName="rootText" presStyleLbl="node1" presStyleIdx="2" presStyleCnt="5"/>
      <dgm:spPr/>
    </dgm:pt>
    <dgm:pt modelId="{3BC01A98-5DD0-4DA6-8C57-A7FA20C0F8A3}" type="pres">
      <dgm:prSet presAssocID="{F7DE84B4-229B-4261-AEC4-3BE6AB60C657}" presName="rootConnector" presStyleLbl="node1" presStyleIdx="2" presStyleCnt="5"/>
      <dgm:spPr/>
    </dgm:pt>
    <dgm:pt modelId="{2C98DE67-59AB-41D0-B4A3-F17092A47D23}" type="pres">
      <dgm:prSet presAssocID="{F7DE84B4-229B-4261-AEC4-3BE6AB60C657}" presName="childShape" presStyleCnt="0"/>
      <dgm:spPr/>
    </dgm:pt>
    <dgm:pt modelId="{17B6AF3C-23C6-49BE-9679-254F844DB04C}" type="pres">
      <dgm:prSet presAssocID="{B9B7793C-5D07-40E2-9069-26DB74F79C20}" presName="Name13" presStyleLbl="parChTrans1D2" presStyleIdx="2" presStyleCnt="5"/>
      <dgm:spPr/>
    </dgm:pt>
    <dgm:pt modelId="{98DB375B-E3A6-428B-BC75-286EB32CEAF5}" type="pres">
      <dgm:prSet presAssocID="{67C76A0C-2801-40AE-BB25-BB076DD37DBC}" presName="childText" presStyleLbl="bgAcc1" presStyleIdx="2" presStyleCnt="5">
        <dgm:presLayoutVars>
          <dgm:bulletEnabled val="1"/>
        </dgm:presLayoutVars>
      </dgm:prSet>
      <dgm:spPr/>
    </dgm:pt>
    <dgm:pt modelId="{8FE2204D-2D71-4EE5-824F-081220A02FA8}" type="pres">
      <dgm:prSet presAssocID="{E8C3E503-BE73-43A9-8DE1-28E029AF3477}" presName="root" presStyleCnt="0"/>
      <dgm:spPr/>
    </dgm:pt>
    <dgm:pt modelId="{E0223F86-E023-4875-830A-1EC3803FEE68}" type="pres">
      <dgm:prSet presAssocID="{E8C3E503-BE73-43A9-8DE1-28E029AF3477}" presName="rootComposite" presStyleCnt="0"/>
      <dgm:spPr/>
    </dgm:pt>
    <dgm:pt modelId="{314B2000-2EBB-449D-9313-5AA21A6AE930}" type="pres">
      <dgm:prSet presAssocID="{E8C3E503-BE73-43A9-8DE1-28E029AF3477}" presName="rootText" presStyleLbl="node1" presStyleIdx="3" presStyleCnt="5"/>
      <dgm:spPr/>
    </dgm:pt>
    <dgm:pt modelId="{93298961-BDCD-4A37-8F42-97FB645A431E}" type="pres">
      <dgm:prSet presAssocID="{E8C3E503-BE73-43A9-8DE1-28E029AF3477}" presName="rootConnector" presStyleLbl="node1" presStyleIdx="3" presStyleCnt="5"/>
      <dgm:spPr/>
    </dgm:pt>
    <dgm:pt modelId="{B7EBEC77-8138-452A-A39B-904A1A831525}" type="pres">
      <dgm:prSet presAssocID="{E8C3E503-BE73-43A9-8DE1-28E029AF3477}" presName="childShape" presStyleCnt="0"/>
      <dgm:spPr/>
    </dgm:pt>
    <dgm:pt modelId="{DDDF7402-ADE9-4109-9600-3147DED2971B}" type="pres">
      <dgm:prSet presAssocID="{70E5FC66-12E4-4228-B8EA-F2C65210E477}" presName="Name13" presStyleLbl="parChTrans1D2" presStyleIdx="3" presStyleCnt="5"/>
      <dgm:spPr/>
    </dgm:pt>
    <dgm:pt modelId="{E54FCD96-EF0B-4D92-B52C-4294A2DF8B8B}" type="pres">
      <dgm:prSet presAssocID="{B00847F2-C833-4504-9BA9-D4626FFBCD94}" presName="childText" presStyleLbl="bgAcc1" presStyleIdx="3" presStyleCnt="5">
        <dgm:presLayoutVars>
          <dgm:bulletEnabled val="1"/>
        </dgm:presLayoutVars>
      </dgm:prSet>
      <dgm:spPr/>
    </dgm:pt>
    <dgm:pt modelId="{B2E08774-7A4B-4BD9-9A02-1A497D6A942A}" type="pres">
      <dgm:prSet presAssocID="{2A7443F7-02A9-4B40-A8E3-5182987553A4}" presName="root" presStyleCnt="0"/>
      <dgm:spPr/>
    </dgm:pt>
    <dgm:pt modelId="{44706102-0F0A-4B66-B9DB-B74FD9EF2AE9}" type="pres">
      <dgm:prSet presAssocID="{2A7443F7-02A9-4B40-A8E3-5182987553A4}" presName="rootComposite" presStyleCnt="0"/>
      <dgm:spPr/>
    </dgm:pt>
    <dgm:pt modelId="{41B36BBB-E980-49E7-A578-5A2DB9BBF7ED}" type="pres">
      <dgm:prSet presAssocID="{2A7443F7-02A9-4B40-A8E3-5182987553A4}" presName="rootText" presStyleLbl="node1" presStyleIdx="4" presStyleCnt="5"/>
      <dgm:spPr/>
    </dgm:pt>
    <dgm:pt modelId="{7442E687-806A-44C3-ABA3-B84C375FC946}" type="pres">
      <dgm:prSet presAssocID="{2A7443F7-02A9-4B40-A8E3-5182987553A4}" presName="rootConnector" presStyleLbl="node1" presStyleIdx="4" presStyleCnt="5"/>
      <dgm:spPr/>
    </dgm:pt>
    <dgm:pt modelId="{E8429801-5E60-424F-B01E-29D0CE45FAC0}" type="pres">
      <dgm:prSet presAssocID="{2A7443F7-02A9-4B40-A8E3-5182987553A4}" presName="childShape" presStyleCnt="0"/>
      <dgm:spPr/>
    </dgm:pt>
    <dgm:pt modelId="{DD86E709-B2E0-4350-8301-3C7ED6CE47DA}" type="pres">
      <dgm:prSet presAssocID="{BF42325A-7D93-449F-BE05-5CE626C401FB}" presName="Name13" presStyleLbl="parChTrans1D2" presStyleIdx="4" presStyleCnt="5"/>
      <dgm:spPr/>
    </dgm:pt>
    <dgm:pt modelId="{425C5CDA-254D-43E3-AE75-464CC6742BAA}" type="pres">
      <dgm:prSet presAssocID="{B8F5FC0B-D98F-4FF5-862F-AD5A7393EE76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C323000B-F025-4119-8A14-28D03084C09F}" type="presOf" srcId="{F7DE84B4-229B-4261-AEC4-3BE6AB60C657}" destId="{736076A8-1358-4104-8914-502A9F948E5B}" srcOrd="0" destOrd="0" presId="urn:microsoft.com/office/officeart/2005/8/layout/hierarchy3"/>
    <dgm:cxn modelId="{BFF31111-D88B-4FDE-92E6-6FFFBB36DF86}" srcId="{E8C3E503-BE73-43A9-8DE1-28E029AF3477}" destId="{B00847F2-C833-4504-9BA9-D4626FFBCD94}" srcOrd="0" destOrd="0" parTransId="{70E5FC66-12E4-4228-B8EA-F2C65210E477}" sibTransId="{A6BA78E9-C183-42D5-B6B6-DA2C90AE82AF}"/>
    <dgm:cxn modelId="{A1D6E21F-F2FE-4CD3-B211-4A9A59C5906D}" type="presOf" srcId="{BF42325A-7D93-449F-BE05-5CE626C401FB}" destId="{DD86E709-B2E0-4350-8301-3C7ED6CE47DA}" srcOrd="0" destOrd="0" presId="urn:microsoft.com/office/officeart/2005/8/layout/hierarchy3"/>
    <dgm:cxn modelId="{C67DDD23-CF6F-4A63-9621-2157EA7BEF1E}" srcId="{DAD89E2D-BCEF-4555-B97F-D2058C9DE8C7}" destId="{0F310168-0C12-415A-8C09-9FFD3AEA37A5}" srcOrd="0" destOrd="0" parTransId="{770AE59A-306C-41BD-AA65-8069FB477FF3}" sibTransId="{A8D69222-FE77-4CC1-9063-C6A1D22AAADA}"/>
    <dgm:cxn modelId="{9C18FE35-3F6C-4B98-8FBC-6FE4E812138A}" type="presOf" srcId="{2A7443F7-02A9-4B40-A8E3-5182987553A4}" destId="{41B36BBB-E980-49E7-A578-5A2DB9BBF7ED}" srcOrd="0" destOrd="0" presId="urn:microsoft.com/office/officeart/2005/8/layout/hierarchy3"/>
    <dgm:cxn modelId="{7F6B193B-E929-4F7E-9186-4221833D3164}" type="presOf" srcId="{E8C3E503-BE73-43A9-8DE1-28E029AF3477}" destId="{93298961-BDCD-4A37-8F42-97FB645A431E}" srcOrd="1" destOrd="0" presId="urn:microsoft.com/office/officeart/2005/8/layout/hierarchy3"/>
    <dgm:cxn modelId="{CEDE663C-6A81-43F1-863C-11056D5CEB6C}" type="presOf" srcId="{F7DE84B4-229B-4261-AEC4-3BE6AB60C657}" destId="{3BC01A98-5DD0-4DA6-8C57-A7FA20C0F8A3}" srcOrd="1" destOrd="0" presId="urn:microsoft.com/office/officeart/2005/8/layout/hierarchy3"/>
    <dgm:cxn modelId="{CCC3463F-B9C8-4A04-BA9E-6D2A34A569C3}" type="presOf" srcId="{70E5FC66-12E4-4228-B8EA-F2C65210E477}" destId="{DDDF7402-ADE9-4109-9600-3147DED2971B}" srcOrd="0" destOrd="0" presId="urn:microsoft.com/office/officeart/2005/8/layout/hierarchy3"/>
    <dgm:cxn modelId="{C2402344-280B-4AAB-88F6-70F1CCA9368C}" type="presOf" srcId="{B8F5FC0B-D98F-4FF5-862F-AD5A7393EE76}" destId="{425C5CDA-254D-43E3-AE75-464CC6742BAA}" srcOrd="0" destOrd="0" presId="urn:microsoft.com/office/officeart/2005/8/layout/hierarchy3"/>
    <dgm:cxn modelId="{C648AE65-89A5-46FF-9049-65889CF09079}" srcId="{504D75CD-0ED4-4E78-8A04-899A65EAB3B9}" destId="{F7DE84B4-229B-4261-AEC4-3BE6AB60C657}" srcOrd="2" destOrd="0" parTransId="{3922E9A8-6A0B-4548-9056-5DB704B1D86B}" sibTransId="{A9E153BF-3D12-4EA7-B8D7-30B78BAB5E5F}"/>
    <dgm:cxn modelId="{92A5BC66-D368-425F-BAAD-7DEA82359F20}" srcId="{504D75CD-0ED4-4E78-8A04-899A65EAB3B9}" destId="{2A7443F7-02A9-4B40-A8E3-5182987553A4}" srcOrd="4" destOrd="0" parTransId="{0870CA6D-E7D7-4837-9467-D71C5E998E0F}" sibTransId="{0664E523-EE99-44F5-A86A-FEC684EB90AA}"/>
    <dgm:cxn modelId="{DD205A67-862D-41C7-8BCB-E247F6A6E4FA}" type="presOf" srcId="{6319E279-7877-455E-BA19-4034A817D5FE}" destId="{89AF3F7C-0AC8-40D8-A21D-B0AE87EAE2D5}" srcOrd="1" destOrd="0" presId="urn:microsoft.com/office/officeart/2005/8/layout/hierarchy3"/>
    <dgm:cxn modelId="{0E65EC48-3FF5-40FA-B7FB-FD32FA0087C0}" srcId="{504D75CD-0ED4-4E78-8A04-899A65EAB3B9}" destId="{E8C3E503-BE73-43A9-8DE1-28E029AF3477}" srcOrd="3" destOrd="0" parTransId="{E206CBD6-7057-4896-BA14-88745665404F}" sibTransId="{345EAD87-9D7F-4296-ABCF-C60739166C4D}"/>
    <dgm:cxn modelId="{0407A64B-CABC-4BE0-AA06-81FA36E975FE}" type="presOf" srcId="{AF0CB8B7-8DA1-4D93-B9AB-3C65357DE9A8}" destId="{693EAB71-28F6-4420-853C-F9B287AC35F1}" srcOrd="0" destOrd="0" presId="urn:microsoft.com/office/officeart/2005/8/layout/hierarchy3"/>
    <dgm:cxn modelId="{FE7A124D-9DD0-46FE-A01D-B8FF3A924639}" srcId="{2A7443F7-02A9-4B40-A8E3-5182987553A4}" destId="{B8F5FC0B-D98F-4FF5-862F-AD5A7393EE76}" srcOrd="0" destOrd="0" parTransId="{BF42325A-7D93-449F-BE05-5CE626C401FB}" sibTransId="{BD22D2C4-DC8F-49E1-A8C0-F3CDE656D89D}"/>
    <dgm:cxn modelId="{F4340477-EEB9-4D12-9854-7F26EC56185F}" type="presOf" srcId="{B9B7793C-5D07-40E2-9069-26DB74F79C20}" destId="{17B6AF3C-23C6-49BE-9679-254F844DB04C}" srcOrd="0" destOrd="0" presId="urn:microsoft.com/office/officeart/2005/8/layout/hierarchy3"/>
    <dgm:cxn modelId="{5E888097-93F1-4000-BB69-4BD28676FAC4}" type="presOf" srcId="{E8C3E503-BE73-43A9-8DE1-28E029AF3477}" destId="{314B2000-2EBB-449D-9313-5AA21A6AE930}" srcOrd="0" destOrd="0" presId="urn:microsoft.com/office/officeart/2005/8/layout/hierarchy3"/>
    <dgm:cxn modelId="{8D6BE597-BDEC-4C57-AFF3-6B13E453179F}" type="presOf" srcId="{DAD89E2D-BCEF-4555-B97F-D2058C9DE8C7}" destId="{F3048648-276F-430F-8F60-8CBCDCBB670D}" srcOrd="1" destOrd="0" presId="urn:microsoft.com/office/officeart/2005/8/layout/hierarchy3"/>
    <dgm:cxn modelId="{47CB929D-BAB6-4404-A5FA-685C58F4832A}" srcId="{504D75CD-0ED4-4E78-8A04-899A65EAB3B9}" destId="{DAD89E2D-BCEF-4555-B97F-D2058C9DE8C7}" srcOrd="0" destOrd="0" parTransId="{38F316DA-C56D-46AA-8F73-017024ADE135}" sibTransId="{8DE3EEFA-39E8-44E0-ABBD-16C166B5E7E4}"/>
    <dgm:cxn modelId="{783B29A1-27DE-4B44-8AB0-383871C434D2}" type="presOf" srcId="{6319E279-7877-455E-BA19-4034A817D5FE}" destId="{8D6B21BB-CC5A-400F-9F3F-579291FD21DE}" srcOrd="0" destOrd="0" presId="urn:microsoft.com/office/officeart/2005/8/layout/hierarchy3"/>
    <dgm:cxn modelId="{5B30F6A3-42F5-4ABE-A37D-A9FE7F3F185C}" type="presOf" srcId="{B00847F2-C833-4504-9BA9-D4626FFBCD94}" destId="{E54FCD96-EF0B-4D92-B52C-4294A2DF8B8B}" srcOrd="0" destOrd="0" presId="urn:microsoft.com/office/officeart/2005/8/layout/hierarchy3"/>
    <dgm:cxn modelId="{7A1721A8-EA4F-4460-AF26-954D4B977E01}" type="presOf" srcId="{0F310168-0C12-415A-8C09-9FFD3AEA37A5}" destId="{87757AE2-1462-44C1-A4EF-BA5A14121B41}" srcOrd="0" destOrd="0" presId="urn:microsoft.com/office/officeart/2005/8/layout/hierarchy3"/>
    <dgm:cxn modelId="{40A631A9-8754-420F-B7EA-D0A357055D48}" type="presOf" srcId="{67C76A0C-2801-40AE-BB25-BB076DD37DBC}" destId="{98DB375B-E3A6-428B-BC75-286EB32CEAF5}" srcOrd="0" destOrd="0" presId="urn:microsoft.com/office/officeart/2005/8/layout/hierarchy3"/>
    <dgm:cxn modelId="{41289FAA-23C0-41E9-962D-95D2B4B5128A}" srcId="{504D75CD-0ED4-4E78-8A04-899A65EAB3B9}" destId="{6319E279-7877-455E-BA19-4034A817D5FE}" srcOrd="1" destOrd="0" parTransId="{49C5BA32-8C8A-4B16-88E0-CF00145D9088}" sibTransId="{422AEDDC-9BBA-4F91-A0E1-A300BC264D14}"/>
    <dgm:cxn modelId="{3453F1AD-B148-4B44-81C7-A28EB8DDB1ED}" type="presOf" srcId="{DAD89E2D-BCEF-4555-B97F-D2058C9DE8C7}" destId="{699DC3A7-83DA-4C84-B9A7-C893B4F72C61}" srcOrd="0" destOrd="0" presId="urn:microsoft.com/office/officeart/2005/8/layout/hierarchy3"/>
    <dgm:cxn modelId="{CFB323CF-4A23-4855-814D-F4FD8230515F}" type="presOf" srcId="{2A7443F7-02A9-4B40-A8E3-5182987553A4}" destId="{7442E687-806A-44C3-ABA3-B84C375FC946}" srcOrd="1" destOrd="0" presId="urn:microsoft.com/office/officeart/2005/8/layout/hierarchy3"/>
    <dgm:cxn modelId="{356C5DDA-DAF8-4FE5-89DB-AC8479559F78}" type="presOf" srcId="{770AE59A-306C-41BD-AA65-8069FB477FF3}" destId="{D8860DCE-1F71-4E43-B9E2-C7B14EC20B2E}" srcOrd="0" destOrd="0" presId="urn:microsoft.com/office/officeart/2005/8/layout/hierarchy3"/>
    <dgm:cxn modelId="{B4428EE2-22A3-4D8B-9224-086F41E1C08C}" srcId="{6319E279-7877-455E-BA19-4034A817D5FE}" destId="{F3A83766-D065-46B0-98E1-01D4DFF5A9EB}" srcOrd="0" destOrd="0" parTransId="{AF0CB8B7-8DA1-4D93-B9AB-3C65357DE9A8}" sibTransId="{8F7ECEAF-3364-4285-BDEE-1A8B867633A6}"/>
    <dgm:cxn modelId="{1C59BAE2-7B11-4BF4-BDC3-E8AA9BAA7252}" srcId="{F7DE84B4-229B-4261-AEC4-3BE6AB60C657}" destId="{67C76A0C-2801-40AE-BB25-BB076DD37DBC}" srcOrd="0" destOrd="0" parTransId="{B9B7793C-5D07-40E2-9069-26DB74F79C20}" sibTransId="{59BDF7D6-C3D8-46BF-9D55-2DBCDFA2C34C}"/>
    <dgm:cxn modelId="{5AAE36E7-7456-4038-8795-D798229D581B}" type="presOf" srcId="{504D75CD-0ED4-4E78-8A04-899A65EAB3B9}" destId="{414B7A38-63CE-4B23-9517-0E287ABB8011}" srcOrd="0" destOrd="0" presId="urn:microsoft.com/office/officeart/2005/8/layout/hierarchy3"/>
    <dgm:cxn modelId="{A2069EFE-7F37-4ED8-8DA8-8358609B8CC1}" type="presOf" srcId="{F3A83766-D065-46B0-98E1-01D4DFF5A9EB}" destId="{EE781B3E-50EC-45C1-BB8D-2FB97E77675C}" srcOrd="0" destOrd="0" presId="urn:microsoft.com/office/officeart/2005/8/layout/hierarchy3"/>
    <dgm:cxn modelId="{7438A387-14D4-4A45-9FF1-DB81743979D4}" type="presParOf" srcId="{414B7A38-63CE-4B23-9517-0E287ABB8011}" destId="{1A0AD754-C6F0-40EF-A13F-8CF56712E71E}" srcOrd="0" destOrd="0" presId="urn:microsoft.com/office/officeart/2005/8/layout/hierarchy3"/>
    <dgm:cxn modelId="{D13C0265-5168-474A-9897-DC398CBF66E0}" type="presParOf" srcId="{1A0AD754-C6F0-40EF-A13F-8CF56712E71E}" destId="{B53368C9-C22D-429C-8B16-797199076F0A}" srcOrd="0" destOrd="0" presId="urn:microsoft.com/office/officeart/2005/8/layout/hierarchy3"/>
    <dgm:cxn modelId="{DA4E6FE0-37C6-495C-A72E-45B9545476F1}" type="presParOf" srcId="{B53368C9-C22D-429C-8B16-797199076F0A}" destId="{699DC3A7-83DA-4C84-B9A7-C893B4F72C61}" srcOrd="0" destOrd="0" presId="urn:microsoft.com/office/officeart/2005/8/layout/hierarchy3"/>
    <dgm:cxn modelId="{7819B935-987A-4C93-BDFB-6F091AE56B81}" type="presParOf" srcId="{B53368C9-C22D-429C-8B16-797199076F0A}" destId="{F3048648-276F-430F-8F60-8CBCDCBB670D}" srcOrd="1" destOrd="0" presId="urn:microsoft.com/office/officeart/2005/8/layout/hierarchy3"/>
    <dgm:cxn modelId="{39B951BB-5B64-4F64-88F1-5DBEC4790127}" type="presParOf" srcId="{1A0AD754-C6F0-40EF-A13F-8CF56712E71E}" destId="{11C6A802-D65B-4568-8DCD-123B43D0B521}" srcOrd="1" destOrd="0" presId="urn:microsoft.com/office/officeart/2005/8/layout/hierarchy3"/>
    <dgm:cxn modelId="{20820313-081D-41D0-AE32-4497A5F3EF52}" type="presParOf" srcId="{11C6A802-D65B-4568-8DCD-123B43D0B521}" destId="{D8860DCE-1F71-4E43-B9E2-C7B14EC20B2E}" srcOrd="0" destOrd="0" presId="urn:microsoft.com/office/officeart/2005/8/layout/hierarchy3"/>
    <dgm:cxn modelId="{F9D74104-72B3-43DC-8972-7AA0A25D3A42}" type="presParOf" srcId="{11C6A802-D65B-4568-8DCD-123B43D0B521}" destId="{87757AE2-1462-44C1-A4EF-BA5A14121B41}" srcOrd="1" destOrd="0" presId="urn:microsoft.com/office/officeart/2005/8/layout/hierarchy3"/>
    <dgm:cxn modelId="{D03DCC0E-B070-4016-ACD4-73BD31A5B264}" type="presParOf" srcId="{414B7A38-63CE-4B23-9517-0E287ABB8011}" destId="{09AD6913-1040-4686-B8A1-A0E7347BE264}" srcOrd="1" destOrd="0" presId="urn:microsoft.com/office/officeart/2005/8/layout/hierarchy3"/>
    <dgm:cxn modelId="{3CB24EA3-3777-4E01-92F8-A814E8F2B3D4}" type="presParOf" srcId="{09AD6913-1040-4686-B8A1-A0E7347BE264}" destId="{5D4C43B0-B020-4CC4-960F-50882D97F725}" srcOrd="0" destOrd="0" presId="urn:microsoft.com/office/officeart/2005/8/layout/hierarchy3"/>
    <dgm:cxn modelId="{B7388DBF-4969-4677-850D-2690F299A0C1}" type="presParOf" srcId="{5D4C43B0-B020-4CC4-960F-50882D97F725}" destId="{8D6B21BB-CC5A-400F-9F3F-579291FD21DE}" srcOrd="0" destOrd="0" presId="urn:microsoft.com/office/officeart/2005/8/layout/hierarchy3"/>
    <dgm:cxn modelId="{F1DB35D1-66C8-4571-AC46-F0B18FA59E28}" type="presParOf" srcId="{5D4C43B0-B020-4CC4-960F-50882D97F725}" destId="{89AF3F7C-0AC8-40D8-A21D-B0AE87EAE2D5}" srcOrd="1" destOrd="0" presId="urn:microsoft.com/office/officeart/2005/8/layout/hierarchy3"/>
    <dgm:cxn modelId="{57823327-0833-449B-BB25-340D6A03008F}" type="presParOf" srcId="{09AD6913-1040-4686-B8A1-A0E7347BE264}" destId="{B923C994-FB7D-4DFF-ABB5-00598DE12F57}" srcOrd="1" destOrd="0" presId="urn:microsoft.com/office/officeart/2005/8/layout/hierarchy3"/>
    <dgm:cxn modelId="{42AA308F-13A3-4F86-9795-5DBADD637586}" type="presParOf" srcId="{B923C994-FB7D-4DFF-ABB5-00598DE12F57}" destId="{693EAB71-28F6-4420-853C-F9B287AC35F1}" srcOrd="0" destOrd="0" presId="urn:microsoft.com/office/officeart/2005/8/layout/hierarchy3"/>
    <dgm:cxn modelId="{20CF60FA-86D2-43FA-889D-818C0A0EE33A}" type="presParOf" srcId="{B923C994-FB7D-4DFF-ABB5-00598DE12F57}" destId="{EE781B3E-50EC-45C1-BB8D-2FB97E77675C}" srcOrd="1" destOrd="0" presId="urn:microsoft.com/office/officeart/2005/8/layout/hierarchy3"/>
    <dgm:cxn modelId="{CB384336-13A9-46AD-BB39-7C952A47EEAA}" type="presParOf" srcId="{414B7A38-63CE-4B23-9517-0E287ABB8011}" destId="{5EC0EC1F-78F4-4D0A-AA3A-E182C7901D7F}" srcOrd="2" destOrd="0" presId="urn:microsoft.com/office/officeart/2005/8/layout/hierarchy3"/>
    <dgm:cxn modelId="{F4032AF7-21F1-4F91-85EF-36799C3F6986}" type="presParOf" srcId="{5EC0EC1F-78F4-4D0A-AA3A-E182C7901D7F}" destId="{A53EC6E5-FB82-4768-92C7-6E0F54602B57}" srcOrd="0" destOrd="0" presId="urn:microsoft.com/office/officeart/2005/8/layout/hierarchy3"/>
    <dgm:cxn modelId="{CDC642B6-F7EB-44E3-9602-1176F78FCBC9}" type="presParOf" srcId="{A53EC6E5-FB82-4768-92C7-6E0F54602B57}" destId="{736076A8-1358-4104-8914-502A9F948E5B}" srcOrd="0" destOrd="0" presId="urn:microsoft.com/office/officeart/2005/8/layout/hierarchy3"/>
    <dgm:cxn modelId="{FC576384-09DD-4FBB-96F7-351C71DCC9B9}" type="presParOf" srcId="{A53EC6E5-FB82-4768-92C7-6E0F54602B57}" destId="{3BC01A98-5DD0-4DA6-8C57-A7FA20C0F8A3}" srcOrd="1" destOrd="0" presId="urn:microsoft.com/office/officeart/2005/8/layout/hierarchy3"/>
    <dgm:cxn modelId="{55E052F1-31FB-4C1E-B3C6-5F10D5967C9E}" type="presParOf" srcId="{5EC0EC1F-78F4-4D0A-AA3A-E182C7901D7F}" destId="{2C98DE67-59AB-41D0-B4A3-F17092A47D23}" srcOrd="1" destOrd="0" presId="urn:microsoft.com/office/officeart/2005/8/layout/hierarchy3"/>
    <dgm:cxn modelId="{8235025C-64FB-4AAF-91C9-163BE78DAE99}" type="presParOf" srcId="{2C98DE67-59AB-41D0-B4A3-F17092A47D23}" destId="{17B6AF3C-23C6-49BE-9679-254F844DB04C}" srcOrd="0" destOrd="0" presId="urn:microsoft.com/office/officeart/2005/8/layout/hierarchy3"/>
    <dgm:cxn modelId="{8E6D2235-C283-4692-ADC2-DDF894331EDE}" type="presParOf" srcId="{2C98DE67-59AB-41D0-B4A3-F17092A47D23}" destId="{98DB375B-E3A6-428B-BC75-286EB32CEAF5}" srcOrd="1" destOrd="0" presId="urn:microsoft.com/office/officeart/2005/8/layout/hierarchy3"/>
    <dgm:cxn modelId="{6E36CAFE-57BC-4C59-853F-A2698C3A1613}" type="presParOf" srcId="{414B7A38-63CE-4B23-9517-0E287ABB8011}" destId="{8FE2204D-2D71-4EE5-824F-081220A02FA8}" srcOrd="3" destOrd="0" presId="urn:microsoft.com/office/officeart/2005/8/layout/hierarchy3"/>
    <dgm:cxn modelId="{397E8189-2511-4EC7-9168-E1CB1A4FED13}" type="presParOf" srcId="{8FE2204D-2D71-4EE5-824F-081220A02FA8}" destId="{E0223F86-E023-4875-830A-1EC3803FEE68}" srcOrd="0" destOrd="0" presId="urn:microsoft.com/office/officeart/2005/8/layout/hierarchy3"/>
    <dgm:cxn modelId="{AF2A4A37-30F2-459B-9C1D-94A0B2C758E8}" type="presParOf" srcId="{E0223F86-E023-4875-830A-1EC3803FEE68}" destId="{314B2000-2EBB-449D-9313-5AA21A6AE930}" srcOrd="0" destOrd="0" presId="urn:microsoft.com/office/officeart/2005/8/layout/hierarchy3"/>
    <dgm:cxn modelId="{84043244-3EE1-4C6E-98A1-9245CED5AD00}" type="presParOf" srcId="{E0223F86-E023-4875-830A-1EC3803FEE68}" destId="{93298961-BDCD-4A37-8F42-97FB645A431E}" srcOrd="1" destOrd="0" presId="urn:microsoft.com/office/officeart/2005/8/layout/hierarchy3"/>
    <dgm:cxn modelId="{D5F401B6-6652-436C-8810-9A22D0061D2E}" type="presParOf" srcId="{8FE2204D-2D71-4EE5-824F-081220A02FA8}" destId="{B7EBEC77-8138-452A-A39B-904A1A831525}" srcOrd="1" destOrd="0" presId="urn:microsoft.com/office/officeart/2005/8/layout/hierarchy3"/>
    <dgm:cxn modelId="{7595F305-FDFB-41F9-820B-A8C3FC66C324}" type="presParOf" srcId="{B7EBEC77-8138-452A-A39B-904A1A831525}" destId="{DDDF7402-ADE9-4109-9600-3147DED2971B}" srcOrd="0" destOrd="0" presId="urn:microsoft.com/office/officeart/2005/8/layout/hierarchy3"/>
    <dgm:cxn modelId="{1421CFC1-A3CE-4E3B-B036-CECBD8CD6E92}" type="presParOf" srcId="{B7EBEC77-8138-452A-A39B-904A1A831525}" destId="{E54FCD96-EF0B-4D92-B52C-4294A2DF8B8B}" srcOrd="1" destOrd="0" presId="urn:microsoft.com/office/officeart/2005/8/layout/hierarchy3"/>
    <dgm:cxn modelId="{5DADC0EF-BAE1-4453-ABD4-EE9A6C60B47B}" type="presParOf" srcId="{414B7A38-63CE-4B23-9517-0E287ABB8011}" destId="{B2E08774-7A4B-4BD9-9A02-1A497D6A942A}" srcOrd="4" destOrd="0" presId="urn:microsoft.com/office/officeart/2005/8/layout/hierarchy3"/>
    <dgm:cxn modelId="{13D524A3-746C-47DC-86A8-7714B92F2377}" type="presParOf" srcId="{B2E08774-7A4B-4BD9-9A02-1A497D6A942A}" destId="{44706102-0F0A-4B66-B9DB-B74FD9EF2AE9}" srcOrd="0" destOrd="0" presId="urn:microsoft.com/office/officeart/2005/8/layout/hierarchy3"/>
    <dgm:cxn modelId="{4134E4D3-3F16-4338-AEE3-B9917C4F6B8B}" type="presParOf" srcId="{44706102-0F0A-4B66-B9DB-B74FD9EF2AE9}" destId="{41B36BBB-E980-49E7-A578-5A2DB9BBF7ED}" srcOrd="0" destOrd="0" presId="urn:microsoft.com/office/officeart/2005/8/layout/hierarchy3"/>
    <dgm:cxn modelId="{A9AF90A3-1043-47BE-8111-6594A563826D}" type="presParOf" srcId="{44706102-0F0A-4B66-B9DB-B74FD9EF2AE9}" destId="{7442E687-806A-44C3-ABA3-B84C375FC946}" srcOrd="1" destOrd="0" presId="urn:microsoft.com/office/officeart/2005/8/layout/hierarchy3"/>
    <dgm:cxn modelId="{65524A35-0D68-4FCC-97EA-294D70809B0F}" type="presParOf" srcId="{B2E08774-7A4B-4BD9-9A02-1A497D6A942A}" destId="{E8429801-5E60-424F-B01E-29D0CE45FAC0}" srcOrd="1" destOrd="0" presId="urn:microsoft.com/office/officeart/2005/8/layout/hierarchy3"/>
    <dgm:cxn modelId="{2931A266-B5E8-4D3C-A33A-E03F334F551F}" type="presParOf" srcId="{E8429801-5E60-424F-B01E-29D0CE45FAC0}" destId="{DD86E709-B2E0-4350-8301-3C7ED6CE47DA}" srcOrd="0" destOrd="0" presId="urn:microsoft.com/office/officeart/2005/8/layout/hierarchy3"/>
    <dgm:cxn modelId="{3FCFD403-45D0-4C05-94C7-E9C21A24AEF9}" type="presParOf" srcId="{E8429801-5E60-424F-B01E-29D0CE45FAC0}" destId="{425C5CDA-254D-43E3-AE75-464CC6742BA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DC3A7-83DA-4C84-B9A7-C893B4F72C61}">
      <dsp:nvSpPr>
        <dsp:cNvPr id="0" name=""/>
        <dsp:cNvSpPr/>
      </dsp:nvSpPr>
      <dsp:spPr>
        <a:xfrm>
          <a:off x="5134" y="1031524"/>
          <a:ext cx="1750888" cy="8754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900" kern="1200" dirty="0">
              <a:latin typeface="Calibri Light" panose="020F0302020204030204"/>
            </a:rPr>
            <a:t>1</a:t>
          </a:r>
          <a:endParaRPr lang="hr-HR" sz="4900" kern="1200" dirty="0"/>
        </a:p>
      </dsp:txBody>
      <dsp:txXfrm>
        <a:off x="30775" y="1057165"/>
        <a:ext cx="1699606" cy="824162"/>
      </dsp:txXfrm>
    </dsp:sp>
    <dsp:sp modelId="{D8860DCE-1F71-4E43-B9E2-C7B14EC20B2E}">
      <dsp:nvSpPr>
        <dsp:cNvPr id="0" name=""/>
        <dsp:cNvSpPr/>
      </dsp:nvSpPr>
      <dsp:spPr>
        <a:xfrm>
          <a:off x="180223" y="1906968"/>
          <a:ext cx="175088" cy="65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83"/>
              </a:lnTo>
              <a:lnTo>
                <a:pt x="175088" y="6565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57AE2-1462-44C1-A4EF-BA5A14121B41}">
      <dsp:nvSpPr>
        <dsp:cNvPr id="0" name=""/>
        <dsp:cNvSpPr/>
      </dsp:nvSpPr>
      <dsp:spPr>
        <a:xfrm>
          <a:off x="355312" y="2125829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 Light" panose="020F0302020204030204"/>
            </a:rPr>
            <a:t>Predstavi se imenom i prezimenom.</a:t>
          </a:r>
          <a:endParaRPr lang="hr-HR" sz="1800" kern="1200" dirty="0"/>
        </a:p>
      </dsp:txBody>
      <dsp:txXfrm>
        <a:off x="380953" y="2151470"/>
        <a:ext cx="1349428" cy="824162"/>
      </dsp:txXfrm>
    </dsp:sp>
    <dsp:sp modelId="{8D6B21BB-CC5A-400F-9F3F-579291FD21DE}">
      <dsp:nvSpPr>
        <dsp:cNvPr id="0" name=""/>
        <dsp:cNvSpPr/>
      </dsp:nvSpPr>
      <dsp:spPr>
        <a:xfrm>
          <a:off x="2193745" y="1031524"/>
          <a:ext cx="1750888" cy="875444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900" kern="1200" dirty="0">
              <a:latin typeface="Calibri Light" panose="020F0302020204030204"/>
            </a:rPr>
            <a:t>2</a:t>
          </a:r>
          <a:endParaRPr lang="hr-HR" sz="4900" kern="1200" dirty="0"/>
        </a:p>
      </dsp:txBody>
      <dsp:txXfrm>
        <a:off x="2219386" y="1057165"/>
        <a:ext cx="1699606" cy="824162"/>
      </dsp:txXfrm>
    </dsp:sp>
    <dsp:sp modelId="{693EAB71-28F6-4420-853C-F9B287AC35F1}">
      <dsp:nvSpPr>
        <dsp:cNvPr id="0" name=""/>
        <dsp:cNvSpPr/>
      </dsp:nvSpPr>
      <dsp:spPr>
        <a:xfrm>
          <a:off x="2368834" y="1906968"/>
          <a:ext cx="175088" cy="65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83"/>
              </a:lnTo>
              <a:lnTo>
                <a:pt x="175088" y="6565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81B3E-50EC-45C1-BB8D-2FB97E77675C}">
      <dsp:nvSpPr>
        <dsp:cNvPr id="0" name=""/>
        <dsp:cNvSpPr/>
      </dsp:nvSpPr>
      <dsp:spPr>
        <a:xfrm>
          <a:off x="2543922" y="2125829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 Light" panose="020F0302020204030204"/>
            </a:rPr>
            <a:t>Iz kojeg mjesta dolaziš?</a:t>
          </a:r>
          <a:endParaRPr lang="hr-HR" sz="1800" kern="1200" dirty="0"/>
        </a:p>
      </dsp:txBody>
      <dsp:txXfrm>
        <a:off x="2569563" y="2151470"/>
        <a:ext cx="1349428" cy="824162"/>
      </dsp:txXfrm>
    </dsp:sp>
    <dsp:sp modelId="{736076A8-1358-4104-8914-502A9F948E5B}">
      <dsp:nvSpPr>
        <dsp:cNvPr id="0" name=""/>
        <dsp:cNvSpPr/>
      </dsp:nvSpPr>
      <dsp:spPr>
        <a:xfrm>
          <a:off x="4382355" y="1031524"/>
          <a:ext cx="1750888" cy="87544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900" kern="1200" dirty="0">
              <a:latin typeface="Calibri Light" panose="020F0302020204030204"/>
            </a:rPr>
            <a:t>3</a:t>
          </a:r>
          <a:endParaRPr lang="hr-HR" sz="4900" kern="1200" dirty="0"/>
        </a:p>
      </dsp:txBody>
      <dsp:txXfrm>
        <a:off x="4407996" y="1057165"/>
        <a:ext cx="1699606" cy="824162"/>
      </dsp:txXfrm>
    </dsp:sp>
    <dsp:sp modelId="{17B6AF3C-23C6-49BE-9679-254F844DB04C}">
      <dsp:nvSpPr>
        <dsp:cNvPr id="0" name=""/>
        <dsp:cNvSpPr/>
      </dsp:nvSpPr>
      <dsp:spPr>
        <a:xfrm>
          <a:off x="4557444" y="1906968"/>
          <a:ext cx="175088" cy="65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83"/>
              </a:lnTo>
              <a:lnTo>
                <a:pt x="175088" y="6565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375B-E3A6-428B-BC75-286EB32CEAF5}">
      <dsp:nvSpPr>
        <dsp:cNvPr id="0" name=""/>
        <dsp:cNvSpPr/>
      </dsp:nvSpPr>
      <dsp:spPr>
        <a:xfrm>
          <a:off x="4732533" y="2125829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 Light" panose="020F0302020204030204"/>
            </a:rPr>
            <a:t>Imaš li hobi, omiljeni sport i sl.?</a:t>
          </a:r>
          <a:endParaRPr lang="hr-HR" sz="1800" kern="1200" dirty="0"/>
        </a:p>
      </dsp:txBody>
      <dsp:txXfrm>
        <a:off x="4758174" y="2151470"/>
        <a:ext cx="1349428" cy="824162"/>
      </dsp:txXfrm>
    </dsp:sp>
    <dsp:sp modelId="{314B2000-2EBB-449D-9313-5AA21A6AE930}">
      <dsp:nvSpPr>
        <dsp:cNvPr id="0" name=""/>
        <dsp:cNvSpPr/>
      </dsp:nvSpPr>
      <dsp:spPr>
        <a:xfrm>
          <a:off x="6570966" y="1031524"/>
          <a:ext cx="1750888" cy="875444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900" kern="1200" dirty="0">
              <a:latin typeface="Calibri Light" panose="020F0302020204030204"/>
            </a:rPr>
            <a:t>4</a:t>
          </a:r>
        </a:p>
      </dsp:txBody>
      <dsp:txXfrm>
        <a:off x="6596607" y="1057165"/>
        <a:ext cx="1699606" cy="824162"/>
      </dsp:txXfrm>
    </dsp:sp>
    <dsp:sp modelId="{DDDF7402-ADE9-4109-9600-3147DED2971B}">
      <dsp:nvSpPr>
        <dsp:cNvPr id="0" name=""/>
        <dsp:cNvSpPr/>
      </dsp:nvSpPr>
      <dsp:spPr>
        <a:xfrm>
          <a:off x="6746055" y="1906968"/>
          <a:ext cx="175088" cy="65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83"/>
              </a:lnTo>
              <a:lnTo>
                <a:pt x="175088" y="6565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FCD96-EF0B-4D92-B52C-4294A2DF8B8B}">
      <dsp:nvSpPr>
        <dsp:cNvPr id="0" name=""/>
        <dsp:cNvSpPr/>
      </dsp:nvSpPr>
      <dsp:spPr>
        <a:xfrm>
          <a:off x="6921144" y="2125829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 Light" panose="020F0302020204030204"/>
            </a:rPr>
            <a:t>Reci nešto o sebi po čemu se razlikuješ.</a:t>
          </a:r>
        </a:p>
      </dsp:txBody>
      <dsp:txXfrm>
        <a:off x="6946785" y="2151470"/>
        <a:ext cx="1349428" cy="824162"/>
      </dsp:txXfrm>
    </dsp:sp>
    <dsp:sp modelId="{41B36BBB-E980-49E7-A578-5A2DB9BBF7ED}">
      <dsp:nvSpPr>
        <dsp:cNvPr id="0" name=""/>
        <dsp:cNvSpPr/>
      </dsp:nvSpPr>
      <dsp:spPr>
        <a:xfrm>
          <a:off x="8759576" y="1031524"/>
          <a:ext cx="1750888" cy="87544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900" kern="1200" dirty="0">
              <a:latin typeface="Calibri Light" panose="020F0302020204030204"/>
            </a:rPr>
            <a:t>5</a:t>
          </a:r>
        </a:p>
      </dsp:txBody>
      <dsp:txXfrm>
        <a:off x="8785217" y="1057165"/>
        <a:ext cx="1699606" cy="824162"/>
      </dsp:txXfrm>
    </dsp:sp>
    <dsp:sp modelId="{DD86E709-B2E0-4350-8301-3C7ED6CE47DA}">
      <dsp:nvSpPr>
        <dsp:cNvPr id="0" name=""/>
        <dsp:cNvSpPr/>
      </dsp:nvSpPr>
      <dsp:spPr>
        <a:xfrm>
          <a:off x="8934665" y="1906968"/>
          <a:ext cx="175088" cy="65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83"/>
              </a:lnTo>
              <a:lnTo>
                <a:pt x="175088" y="6565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C5CDA-254D-43E3-AE75-464CC6742BAA}">
      <dsp:nvSpPr>
        <dsp:cNvPr id="0" name=""/>
        <dsp:cNvSpPr/>
      </dsp:nvSpPr>
      <dsp:spPr>
        <a:xfrm>
          <a:off x="9109754" y="2125829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 Light" panose="020F0302020204030204"/>
            </a:rPr>
            <a:t>Što želiš biti kad odrasteš?</a:t>
          </a:r>
        </a:p>
      </dsp:txBody>
      <dsp:txXfrm>
        <a:off x="9135395" y="2151470"/>
        <a:ext cx="1349428" cy="824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lectriceducator.blogspot.com/2017/05/these-are-tools-i-pay-to-use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ticarte.com/contenido/la-tarjeta-de-sonido-del-equipo-microinformatic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atedu.github.io/tic-infantil/22_audacity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f1.cuni.cz/clanek-460-kviz-diagnosticke-zobrazovaci-metody-pri-vysetreni-retroperitonea-indikace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ayground.com/embed/quiz/65f770dea4a11a312ec89e3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maggiehosmcgrane.com/2011/04/think-puzzle-explor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pngimg.com/download/5905" TargetMode="External"/><Relationship Id="rId7" Type="http://schemas.openxmlformats.org/officeDocument/2006/relationships/hyperlink" Target="https://gadgetsin.com/hyperx-cloud-flight-s-wireless-gaming-headset-with-detachable-microphone.htm" TargetMode="Externa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gadgetsin.com/hyperx-solocast-usb-condenser-gaming-microphone.htm" TargetMode="External"/><Relationship Id="rId10" Type="http://schemas.openxmlformats.org/officeDocument/2006/relationships/hyperlink" Target="http://www.prepaidphonenews.com/2011/07/virgin-mobile-confirms-upcoming-price.html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ticarte.com/contenido/la-tarjeta-de-sonido-del-equipo-microinformatico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s://creativecommons.org/licenses/by-nc-sa/3.0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gadgetsin.com/hyperx-solocast-usb-condenser-gaming-microphone.htm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tedu.github.io/tic-infantil/22_audacity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nevnik.hr/digitalizalotabla/2024/01/index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ound Wave Waveform · Free vector graphic on Pixabay">
            <a:extLst>
              <a:ext uri="{FF2B5EF4-FFF2-40B4-BE49-F238E27FC236}">
                <a16:creationId xmlns:a16="http://schemas.microsoft.com/office/drawing/2014/main" id="{FC3C43E7-F419-44E2-836B-A7B9BFBEC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9131" r="19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Zvučni zapis</a:t>
            </a:r>
            <a:endParaRPr lang="hr-HR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endParaRPr lang="en-US" sz="2000">
              <a:solidFill>
                <a:schemeClr val="tx2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tekst, voće, crtić, Font&#10;&#10;Sadržaj generiran uz AI možda nije točan.">
            <a:extLst>
              <a:ext uri="{FF2B5EF4-FFF2-40B4-BE49-F238E27FC236}">
                <a16:creationId xmlns:a16="http://schemas.microsoft.com/office/drawing/2014/main" id="{4F540CE8-C3EB-2431-B32B-656A7F2F9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53823" y="5151258"/>
            <a:ext cx="2696883" cy="124701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EF64508-33B8-55AE-2B06-B3BFBC6CE15B}"/>
              </a:ext>
            </a:extLst>
          </p:cNvPr>
          <p:cNvSpPr txBox="1"/>
          <p:nvPr/>
        </p:nvSpPr>
        <p:spPr>
          <a:xfrm>
            <a:off x="9121588" y="6614552"/>
            <a:ext cx="2039471" cy="9338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Fotografija ThePhoto osobe PhotoAuthor ima licencu CCYYSA.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23EE1-D0E8-2F7E-735A-B60BA610D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0953-0E99-10F0-873A-D5D12E49F62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cs typeface="Calibri Light"/>
              </a:rPr>
              <a:t>OneNote - kontrole</a:t>
            </a:r>
            <a:endParaRPr lang="en-US">
              <a:cs typeface="Calibri" panose="020F0502020204030204"/>
            </a:endParaRPr>
          </a:p>
        </p:txBody>
      </p:sp>
      <p:pic>
        <p:nvPicPr>
          <p:cNvPr id="10" name="Slika 9" descr="Slika na kojoj se prikazuje tekst, Font, crta, dijagram&#10;&#10;Sadržaj generiran uz AI možda nije točan.">
            <a:extLst>
              <a:ext uri="{FF2B5EF4-FFF2-40B4-BE49-F238E27FC236}">
                <a16:creationId xmlns:a16="http://schemas.microsoft.com/office/drawing/2014/main" id="{35D0E9B2-EAA0-B7E0-EFF2-3A25F10C4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23" y="3913069"/>
            <a:ext cx="9847959" cy="472894"/>
          </a:xfrm>
          <a:prstGeom prst="rect">
            <a:avLst/>
          </a:prstGeom>
        </p:spPr>
      </p:pic>
      <p:pic>
        <p:nvPicPr>
          <p:cNvPr id="14" name="Slika 13" descr="Slika na kojoj se prikazuje tekst, Font, snimka zaslona, bijelo&#10;&#10;Sadržaj generiran uz AI možda nije točan.">
            <a:extLst>
              <a:ext uri="{FF2B5EF4-FFF2-40B4-BE49-F238E27FC236}">
                <a16:creationId xmlns:a16="http://schemas.microsoft.com/office/drawing/2014/main" id="{D8985730-D10F-8F13-91B7-43FC20AF1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94" y="2386493"/>
            <a:ext cx="9847022" cy="961256"/>
          </a:xfrm>
          <a:prstGeom prst="rect">
            <a:avLst/>
          </a:prstGeom>
        </p:spPr>
      </p:pic>
      <p:pic>
        <p:nvPicPr>
          <p:cNvPr id="15" name="Slika 14" descr="Slika na kojoj se prikazuje Font, dizajn, logotip, grafika&#10;&#10;Sadržaj generiran uz AI možda nije točan.">
            <a:extLst>
              <a:ext uri="{FF2B5EF4-FFF2-40B4-BE49-F238E27FC236}">
                <a16:creationId xmlns:a16="http://schemas.microsoft.com/office/drawing/2014/main" id="{87623666-18BF-008D-08DC-E7FD7821A1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712"/>
          <a:stretch>
            <a:fillRect/>
          </a:stretch>
        </p:blipFill>
        <p:spPr>
          <a:xfrm>
            <a:off x="5055755" y="4947852"/>
            <a:ext cx="1156855" cy="124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3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AAA5D-2825-47C6-B805-AA8D37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  <a:cs typeface="Calibri Light"/>
              </a:rPr>
              <a:t>Formati zvučnih zapisa</a:t>
            </a:r>
            <a:endParaRPr lang="hr-HR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815422-E9A5-4E7E-B009-CBE921DEF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545271"/>
              </p:ext>
            </p:extLst>
          </p:nvPr>
        </p:nvGraphicFramePr>
        <p:xfrm>
          <a:off x="4753131" y="949377"/>
          <a:ext cx="6898821" cy="491975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447526315"/>
                    </a:ext>
                  </a:extLst>
                </a:gridCol>
                <a:gridCol w="4898571">
                  <a:extLst>
                    <a:ext uri="{9D8B030D-6E8A-4147-A177-3AD203B41FA5}">
                      <a16:colId xmlns:a16="http://schemas.microsoft.com/office/drawing/2014/main" val="2659417810"/>
                    </a:ext>
                  </a:extLst>
                </a:gridCol>
              </a:tblGrid>
              <a:tr h="10221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3300" b="1" i="0" u="none" strike="noStrike" noProof="0">
                          <a:latin typeface="Calibri"/>
                        </a:rPr>
                        <a:t>Nastavak</a:t>
                      </a:r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3300" b="1" i="0" u="none" strike="noStrike" noProof="0">
                          <a:latin typeface="Calibri"/>
                        </a:rPr>
                        <a:t>Karakteristike</a:t>
                      </a:r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61830936"/>
                  </a:ext>
                </a:extLst>
              </a:tr>
              <a:tr h="10221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3300" b="0" i="0" u="none" strike="noStrike" noProof="0">
                          <a:latin typeface="Calibri"/>
                        </a:rPr>
                        <a:t>wav</a:t>
                      </a:r>
                      <a:endParaRPr lang="hr-HR" sz="3300" noProof="0"/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3300" b="0" i="0" u="none" strike="noStrike" noProof="0" dirty="0">
                          <a:latin typeface="Calibri"/>
                        </a:rPr>
                        <a:t>format velike kvalitete i za velike datoteke </a:t>
                      </a:r>
                      <a:endParaRPr lang="hr-HR" sz="3300" noProof="0" dirty="0"/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1479095089"/>
                  </a:ext>
                </a:extLst>
              </a:tr>
              <a:tr h="10221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3300" b="0" i="0" u="none" strike="noStrike" noProof="0">
                          <a:latin typeface="Calibri"/>
                        </a:rPr>
                        <a:t>wma</a:t>
                      </a:r>
                      <a:endParaRPr lang="hr-HR" sz="3300" noProof="0"/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3300" b="0" i="0" u="none" strike="noStrike" noProof="0">
                          <a:latin typeface="Calibri"/>
                        </a:rPr>
                        <a:t>format velike kvalitete, ali za manje veličine datoteka</a:t>
                      </a:r>
                      <a:endParaRPr lang="hr-HR" sz="3300" noProof="0"/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3463989624"/>
                  </a:ext>
                </a:extLst>
              </a:tr>
              <a:tr h="14538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3300" b="0" i="0" u="none" strike="noStrike" noProof="0">
                          <a:latin typeface="Calibri"/>
                        </a:rPr>
                        <a:t>mp3</a:t>
                      </a:r>
                      <a:endParaRPr lang="hr-HR" sz="3300" noProof="0"/>
                    </a:p>
                  </a:txBody>
                  <a:tcPr marL="125730" marR="125730" marT="62865" marB="62865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hr-HR" sz="3300" b="0" i="0" u="none" strike="noStrike" noProof="0" dirty="0">
                          <a:latin typeface="Calibri"/>
                        </a:rPr>
                        <a:t>komprimirani format</a:t>
                      </a:r>
                      <a:endParaRPr lang="hr-HR" sz="3300" noProof="0" dirty="0"/>
                    </a:p>
                    <a:p>
                      <a:pPr lvl="0">
                        <a:buNone/>
                      </a:pPr>
                      <a:r>
                        <a:rPr lang="hr-HR" sz="3300" b="0" i="0" u="none" strike="noStrike" noProof="0" dirty="0">
                          <a:latin typeface="Calibri"/>
                        </a:rPr>
                        <a:t>mala zvučna datoteka</a:t>
                      </a:r>
                      <a:endParaRPr lang="hr-HR" sz="3300" noProof="0" dirty="0"/>
                    </a:p>
                    <a:p>
                      <a:pPr lvl="0">
                        <a:buNone/>
                      </a:pPr>
                      <a:r>
                        <a:rPr lang="hr-HR" sz="3300" b="0" i="0" u="none" strike="noStrike" noProof="0">
                          <a:latin typeface="Calibri"/>
                        </a:rPr>
                        <a:t>velika kvaliteta zapisa </a:t>
                      </a:r>
                      <a:endParaRPr lang="hr-HR" sz="3300" noProof="0"/>
                    </a:p>
                  </a:txBody>
                  <a:tcPr marL="125730" marR="125730" marT="62865" marB="62865"/>
                </a:tc>
                <a:extLst>
                  <a:ext uri="{0D108BD9-81ED-4DB2-BD59-A6C34878D82A}">
                    <a16:rowId xmlns:a16="http://schemas.microsoft.com/office/drawing/2014/main" val="220351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3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20DC-17C7-48F1-B2A6-95D87ED18C8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>
                <a:cs typeface="Calibri Light"/>
              </a:rPr>
              <a:t>Pitanje 1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B53DD-DF28-4E36-8C09-A6483F833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Prikazani su razni digitalni uređaji. Pomoću kojeg uređaja ne možemo snimiti </a:t>
            </a:r>
            <a:r>
              <a:rPr lang="hr-HR" dirty="0">
                <a:ea typeface="+mn-lt"/>
                <a:cs typeface="+mn-lt"/>
              </a:rPr>
              <a:t>zvuk?</a:t>
            </a:r>
            <a:endParaRPr lang="hr-HR" dirty="0"/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DBAEC11-8E6D-4F75-95A4-5F5240234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0C6C5D8-9662-4CD6-AAC1-EB684890A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08F8F49A-7659-4FF9-820D-5687872F9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675" y="3430089"/>
            <a:ext cx="2743200" cy="2743200"/>
          </a:xfrm>
          <a:prstGeom prst="rect">
            <a:avLst/>
          </a:prstGeom>
        </p:spPr>
      </p:pic>
      <p:pic>
        <p:nvPicPr>
          <p:cNvPr id="7" name="Picture 7" descr="A picture containing text, electronics, computer, black&#10;&#10;Description automatically generated">
            <a:extLst>
              <a:ext uri="{FF2B5EF4-FFF2-40B4-BE49-F238E27FC236}">
                <a16:creationId xmlns:a16="http://schemas.microsoft.com/office/drawing/2014/main" id="{8D229D1A-7E68-40E8-8DF0-E307E755C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143" y="2438400"/>
            <a:ext cx="2743200" cy="2743200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3B2C5502-CE96-4AEB-ACA4-0A533CB08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627" y="4952999"/>
            <a:ext cx="1186544" cy="1219201"/>
          </a:xfrm>
          <a:prstGeom prst="rect">
            <a:avLst/>
          </a:prstGeom>
        </p:spPr>
      </p:pic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D390BAE1-C267-4BF0-955D-CEFB3F472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376596"/>
            <a:ext cx="1513115" cy="2096894"/>
          </a:xfrm>
          <a:prstGeom prst="rect">
            <a:avLst/>
          </a:prstGeom>
        </p:spPr>
      </p:pic>
      <p:pic>
        <p:nvPicPr>
          <p:cNvPr id="10" name="Picture 10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0D0228E8-384B-4A5B-BA91-5303C23651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1571" y="2530928"/>
            <a:ext cx="2743200" cy="2057400"/>
          </a:xfrm>
          <a:prstGeom prst="rect">
            <a:avLst/>
          </a:prstGeom>
        </p:spPr>
      </p:pic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A254F5-1785-47F4-8E40-EB7FDD4924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0628" y="3429000"/>
            <a:ext cx="2743200" cy="2743200"/>
          </a:xfrm>
          <a:prstGeom prst="rect">
            <a:avLst/>
          </a:prstGeom>
        </p:spPr>
      </p:pic>
      <p:pic>
        <p:nvPicPr>
          <p:cNvPr id="13" name="magic-footer-image" descr="Slika na kojoj se prikazuje tekst, snimka zaslona, Font, grafički dizajn&#10;&#10;Sadržaj generiran uz AI možda nije točan.">
            <a:extLst>
              <a:ext uri="{FF2B5EF4-FFF2-40B4-BE49-F238E27FC236}">
                <a16:creationId xmlns:a16="http://schemas.microsoft.com/office/drawing/2014/main" id="{F06B4815-E30C-6082-3E4C-79AC04A035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0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0386-8E72-49CE-87F7-983CD4946B0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>
                <a:cs typeface="Calibri Light"/>
              </a:rPr>
              <a:t>Pitanje 2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F5045-9F5E-49F3-B7F3-A13A1A149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Da bi se na računalu mogao snimati i reproducirati zvuk, računalo treba imati integriranu zvučnu karticu.</a:t>
            </a:r>
            <a:endParaRPr lang="hr-HR"/>
          </a:p>
        </p:txBody>
      </p:sp>
      <p:pic>
        <p:nvPicPr>
          <p:cNvPr id="4" name="Picture 4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EBC32855-ACA8-46E7-8EEE-AF40B84A2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25686" y="3000444"/>
            <a:ext cx="4212770" cy="22347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5D0E9-9700-4210-8F8B-EEAC2222461C}"/>
              </a:ext>
            </a:extLst>
          </p:cNvPr>
          <p:cNvSpPr txBox="1"/>
          <p:nvPr/>
        </p:nvSpPr>
        <p:spPr>
          <a:xfrm>
            <a:off x="4125686" y="5229839"/>
            <a:ext cx="4212771" cy="44812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 sz="900">
                <a:hlinkClick r:id="rId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/>
              </a:rPr>
              <a:t>CC BY-NC-ND</a:t>
            </a:r>
            <a:r>
              <a:rPr lang="en-US" sz="900"/>
              <a:t>.</a:t>
            </a:r>
            <a:endParaRPr lang="en-US" sz="90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D7B833-18D3-4D3D-B485-63D4AB113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pic>
        <p:nvPicPr>
          <p:cNvPr id="8" name="magic-footer-image" descr="Slika na kojoj se prikazuje tekst, snimka zaslona, Font, grafički dizajn&#10;&#10;Sadržaj generiran uz AI možda nije točan.">
            <a:extLst>
              <a:ext uri="{FF2B5EF4-FFF2-40B4-BE49-F238E27FC236}">
                <a16:creationId xmlns:a16="http://schemas.microsoft.com/office/drawing/2014/main" id="{6AD0EF2C-08BD-3472-4D71-BB5DDFE209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4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29C7-A772-494B-AC65-66D25191678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>
                <a:cs typeface="Calibri Light"/>
              </a:rPr>
              <a:t>Pitanje 3</a:t>
            </a:r>
            <a:endParaRPr lang="en-US">
              <a:cs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A8BF5-532B-4868-A5C3-45B9D945B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ea typeface="+mn-lt"/>
                <a:cs typeface="+mn-lt"/>
              </a:rPr>
              <a:t>Kako se zove poznati program za snimanje zvuka?</a:t>
            </a:r>
            <a:endParaRPr lang="hr-HR" dirty="0"/>
          </a:p>
        </p:txBody>
      </p:sp>
      <p:pic>
        <p:nvPicPr>
          <p:cNvPr id="4" name="Picture 4" descr="A picture containing close, light&#10;&#10;Description automatically generated">
            <a:extLst>
              <a:ext uri="{FF2B5EF4-FFF2-40B4-BE49-F238E27FC236}">
                <a16:creationId xmlns:a16="http://schemas.microsoft.com/office/drawing/2014/main" id="{53AED281-FD34-403C-A1F3-0090084C9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24400" y="2536371"/>
            <a:ext cx="274320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E0443-9412-4BDA-8B6C-D4E7ADB074F8}"/>
              </a:ext>
            </a:extLst>
          </p:cNvPr>
          <p:cNvSpPr txBox="1"/>
          <p:nvPr/>
        </p:nvSpPr>
        <p:spPr>
          <a:xfrm>
            <a:off x="4724400" y="5279571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BY-SA-NC</a:t>
            </a:r>
            <a:r>
              <a:rPr lang="en-US"/>
              <a:t>.</a:t>
            </a:r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0F0C4AA-3290-4858-921B-6E3C2F76A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pic>
        <p:nvPicPr>
          <p:cNvPr id="6" name="magic-footer-image" descr="Slika na kojoj se prikazuje tekst, snimka zaslona, Font&#10;&#10;Sadržaj generiran uz AI možda nije točan.">
            <a:extLst>
              <a:ext uri="{FF2B5EF4-FFF2-40B4-BE49-F238E27FC236}">
                <a16:creationId xmlns:a16="http://schemas.microsoft.com/office/drawing/2014/main" id="{13402EE3-ED6B-E3A1-993C-240D5A94E9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8" name="Slika 7" descr="Slika na kojoj se prikazuje tekst, snimka zaslona, Font&#10;&#10;Sadržaj generiran uz AI možda nije točan.">
            <a:extLst>
              <a:ext uri="{FF2B5EF4-FFF2-40B4-BE49-F238E27FC236}">
                <a16:creationId xmlns:a16="http://schemas.microsoft.com/office/drawing/2014/main" id="{15CE79A5-04F4-C1EF-DC78-BD17FEA69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47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3B79-5733-40F4-A929-96AAE6CE9F4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>
                <a:cs typeface="Calibri Light"/>
              </a:rPr>
              <a:t>Pitanje 4</a:t>
            </a:r>
            <a:endParaRPr lang="hr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13409-3807-437C-B85C-92FE6735C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cs typeface="Calibri"/>
              </a:rPr>
              <a:t>Koristeći se ponuđenim alatima, upiši nazive kontrola.</a:t>
            </a:r>
            <a:endParaRPr lang="hr-HR"/>
          </a:p>
        </p:txBody>
      </p:sp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C42506E0-4385-47C8-B63E-0FC1A21C0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3253581"/>
            <a:ext cx="8858250" cy="1495425"/>
          </a:xfrm>
          <a:prstGeom prst="rect">
            <a:avLst/>
          </a:prstGeom>
        </p:spPr>
      </p:pic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39274D3-75AA-4784-BFA5-878AD87AB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pic>
        <p:nvPicPr>
          <p:cNvPr id="3" name="magic-footer-image">
            <a:extLst>
              <a:ext uri="{FF2B5EF4-FFF2-40B4-BE49-F238E27FC236}">
                <a16:creationId xmlns:a16="http://schemas.microsoft.com/office/drawing/2014/main" id="{F7176680-5E26-57BB-6390-1B2D5A840E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9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3389-EB54-41E8-B79A-5A5D908E662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cs typeface="Calibri Light"/>
              </a:rPr>
              <a:t>Pitanje 5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906B-706C-4FDA-B88E-9D8A27D2D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Kako nazivamo komprimirani format zvučne datoteke koji je pogodan za slanje drugima?</a:t>
            </a:r>
            <a:endParaRPr lang="hr-HR">
              <a:ea typeface="Calibri"/>
              <a:cs typeface="Calibri"/>
            </a:endParaRPr>
          </a:p>
        </p:txBody>
      </p:sp>
      <p:pic>
        <p:nvPicPr>
          <p:cNvPr id="4" name="Picture 4" descr="Public Domain Clip Art Image | MP3 Player | ID ...">
            <a:extLst>
              <a:ext uri="{FF2B5EF4-FFF2-40B4-BE49-F238E27FC236}">
                <a16:creationId xmlns:a16="http://schemas.microsoft.com/office/drawing/2014/main" id="{7583B36E-761B-41A5-B816-387F0248A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167061"/>
            <a:ext cx="5333999" cy="1655991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EAD3D37-30FD-41DB-8ADC-91EA09915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pic>
        <p:nvPicPr>
          <p:cNvPr id="6" name="magic-footer-image">
            <a:extLst>
              <a:ext uri="{FF2B5EF4-FFF2-40B4-BE49-F238E27FC236}">
                <a16:creationId xmlns:a16="http://schemas.microsoft.com/office/drawing/2014/main" id="{C5C273E8-1174-FB7D-420E-219EB32312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2061830A-4458-442D-B948-4E0CE4FA2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294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3D41AA-225D-44BC-8E99-50776D8E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cs typeface="Calibri Light"/>
              </a:rPr>
              <a:t>Zadatak – snimanje zvučnog zapisa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C43B822B-3316-4776-A773-877CC0447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895609"/>
              </p:ext>
            </p:extLst>
          </p:nvPr>
        </p:nvGraphicFramePr>
        <p:xfrm>
          <a:off x="838200" y="2144165"/>
          <a:ext cx="10515600" cy="403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16" name="TekstniOkvir 1715">
            <a:extLst>
              <a:ext uri="{FF2B5EF4-FFF2-40B4-BE49-F238E27FC236}">
                <a16:creationId xmlns:a16="http://schemas.microsoft.com/office/drawing/2014/main" id="{E035F98A-53C8-9A56-BC1C-FE97B05AAA43}"/>
              </a:ext>
            </a:extLst>
          </p:cNvPr>
          <p:cNvSpPr txBox="1"/>
          <p:nvPr/>
        </p:nvSpPr>
        <p:spPr>
          <a:xfrm>
            <a:off x="839220" y="1698525"/>
            <a:ext cx="60285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>
                <a:ea typeface="Calibri"/>
                <a:cs typeface="Calibri"/>
              </a:rPr>
              <a:t>U online bilježnici OneNote snimi zvučni zapis.</a:t>
            </a:r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4038767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01917-DA9D-02DA-AA56-233B181B6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D473-A89C-04F8-46E4-AC675D4002D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ea typeface="Calibri"/>
                <a:cs typeface="Calibri Light"/>
              </a:rPr>
              <a:t>Ponovimo</a:t>
            </a:r>
            <a:endParaRPr lang="hr-HR" dirty="0">
              <a:ea typeface="Calibri"/>
              <a:cs typeface="Calibri Ligh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4D4D457-FF66-B726-9936-923101B65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2286" y="2563847"/>
            <a:ext cx="2147454" cy="160674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E3665F5-9A0A-EE9A-00A3-5B99DE690176}"/>
              </a:ext>
            </a:extLst>
          </p:cNvPr>
          <p:cNvSpPr txBox="1"/>
          <p:nvPr/>
        </p:nvSpPr>
        <p:spPr>
          <a:xfrm>
            <a:off x="4862286" y="4251201"/>
            <a:ext cx="2142987" cy="50222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 sz="900"/>
              <a:t>Fotografija ThePhoto osobe PhotoAuthor ima licencu CCYYSA.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6E0BDDE-4FFB-541C-EFA3-51D059C8C78D}"/>
              </a:ext>
            </a:extLst>
          </p:cNvPr>
          <p:cNvSpPr txBox="1"/>
          <p:nvPr/>
        </p:nvSpPr>
        <p:spPr>
          <a:xfrm>
            <a:off x="5614319" y="5250517"/>
            <a:ext cx="634093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dirty="0">
                <a:ea typeface="Calibri"/>
                <a:cs typeface="Calibri"/>
                <a:hlinkClick r:id="rId4"/>
              </a:rPr>
              <a:t>KVIZ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744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522FD-552E-8459-DDE1-1367A2F0C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C3B-FEAB-3511-82A4-02633C2D543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ea typeface="Calibri"/>
                <a:cs typeface="Calibri Light"/>
              </a:rPr>
              <a:t>Refleksija</a:t>
            </a:r>
            <a:endParaRPr lang="hr-HR" dirty="0">
              <a:ea typeface="Calibri"/>
              <a:cs typeface="Calibri Light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4016F13-4C79-0ECE-B094-FA614C2A68CC}"/>
              </a:ext>
            </a:extLst>
          </p:cNvPr>
          <p:cNvSpPr txBox="1"/>
          <p:nvPr/>
        </p:nvSpPr>
        <p:spPr>
          <a:xfrm>
            <a:off x="840357" y="2312687"/>
            <a:ext cx="105131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>
                <a:ea typeface="Calibri"/>
                <a:cs typeface="Calibri"/>
              </a:rPr>
              <a:t>Koliko si zadovoljan/zadovoljna usvojenim znanjem i vještinama na kraju sata?</a:t>
            </a:r>
            <a:endParaRPr lang="hr-HR" sz="2400" dirty="0">
              <a:ea typeface="Calibri"/>
              <a:cs typeface="Calibri"/>
            </a:endParaRPr>
          </a:p>
        </p:txBody>
      </p:sp>
      <p:pic>
        <p:nvPicPr>
          <p:cNvPr id="7" name="magic-footer-image" descr="Slika na kojoj se prikazuje tekst, snimka zaslona, grafika, grafički dizajn&#10;&#10;Sadržaj generiran uz AI možda nije točan.">
            <a:extLst>
              <a:ext uri="{FF2B5EF4-FFF2-40B4-BE49-F238E27FC236}">
                <a16:creationId xmlns:a16="http://schemas.microsoft.com/office/drawing/2014/main" id="{4568A605-9EF8-9173-543D-DA031B4BB1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4CD3-3018-48A1-A6A5-315490FAD94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latin typeface="Calibri Light"/>
                <a:ea typeface="Tahoma"/>
                <a:cs typeface="Calibri Light"/>
              </a:rPr>
              <a:t>Pomoću kojih uređaja možemo snimiti zvuk?</a:t>
            </a:r>
            <a:endParaRPr lang="hr-HR">
              <a:latin typeface="Calibri Light"/>
              <a:ea typeface="Tahoma"/>
              <a:cs typeface="+mj-lt"/>
            </a:endParaRPr>
          </a:p>
        </p:txBody>
      </p:sp>
      <p:pic>
        <p:nvPicPr>
          <p:cNvPr id="4" name="Picture 4" descr="A person writing on a chalkboard&#10;&#10;Description automatically generated">
            <a:extLst>
              <a:ext uri="{FF2B5EF4-FFF2-40B4-BE49-F238E27FC236}">
                <a16:creationId xmlns:a16="http://schemas.microsoft.com/office/drawing/2014/main" id="{0EBE5C2B-FA1F-4717-BAD8-56F36DBC6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C17B67-02DA-497B-BB7D-5FB84CDDE07B}"/>
              </a:ext>
            </a:extLst>
          </p:cNvPr>
          <p:cNvSpPr txBox="1"/>
          <p:nvPr/>
        </p:nvSpPr>
        <p:spPr>
          <a:xfrm>
            <a:off x="3919538" y="6176963"/>
            <a:ext cx="4352925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BY-SA-NC</a:t>
            </a:r>
            <a:r>
              <a:rPr lang="en-US"/>
              <a:t>.</a:t>
            </a:r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2743E2A-6A14-4EE3-81F6-B2306F6CB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pic>
        <p:nvPicPr>
          <p:cNvPr id="6" name="magic-footer-image" descr="Slika na kojoj se prikazuje tekst, snimka zaslona, Font&#10;&#10;Sadržaj generiran uz AI možda nije točan.">
            <a:extLst>
              <a:ext uri="{FF2B5EF4-FFF2-40B4-BE49-F238E27FC236}">
                <a16:creationId xmlns:a16="http://schemas.microsoft.com/office/drawing/2014/main" id="{8D7F8640-29C8-749B-943A-9175F65D37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88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D9E7-B77B-4B1E-9E12-D306B06E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Hvala na pažnji!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E6FDC9EC-D7C7-4B4A-B165-AE7CF0969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79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0048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ECA0172-5378-4A51-BEB8-FA7F13B10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69" b="25563"/>
          <a:stretch/>
        </p:blipFill>
        <p:spPr>
          <a:xfrm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E64CF1-6056-4169-9D5B-9F60613C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>
            <a:normAutofit/>
          </a:bodyPr>
          <a:lstStyle/>
          <a:p>
            <a:r>
              <a:rPr lang="hr-HR" sz="3700">
                <a:ea typeface="+mj-lt"/>
                <a:cs typeface="+mj-lt"/>
              </a:rPr>
              <a:t>Uređaji pomoću kojih možemo snimiti zvuk:</a:t>
            </a:r>
            <a:endParaRPr lang="hr-HR" sz="3700">
              <a:ea typeface="Calibri Light"/>
              <a:cs typeface="Calibri Ligh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6F8E20-CABA-41DC-9D98-7BD0790E85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-2"/>
          <a:stretch/>
        </p:blipFill>
        <p:spPr>
          <a:xfrm>
            <a:off x="568008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CA910-1160-466D-9F26-29D5AE4F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>
                <a:ea typeface="+mn-lt"/>
                <a:cs typeface="+mn-lt"/>
              </a:rPr>
              <a:t>mikrofon</a:t>
            </a:r>
            <a:endParaRPr lang="hr-HR" sz="2400">
              <a:ea typeface="Calibri"/>
              <a:cs typeface="Calibri" panose="020F0502020204030204"/>
            </a:endParaRPr>
          </a:p>
          <a:p>
            <a:r>
              <a:rPr lang="hr-HR" sz="2400">
                <a:ea typeface="+mn-lt"/>
                <a:cs typeface="+mn-lt"/>
              </a:rPr>
              <a:t>slušalice s mikrofonom</a:t>
            </a:r>
            <a:endParaRPr lang="hr-HR" sz="2400">
              <a:ea typeface="Calibri"/>
              <a:cs typeface="Calibri"/>
            </a:endParaRPr>
          </a:p>
          <a:p>
            <a:r>
              <a:rPr lang="hr-HR" sz="2400">
                <a:ea typeface="+mn-lt"/>
                <a:cs typeface="+mn-lt"/>
              </a:rPr>
              <a:t>mobitel</a:t>
            </a:r>
            <a:endParaRPr lang="hr-HR" sz="2400">
              <a:ea typeface="Calibri"/>
              <a:cs typeface="Calibri"/>
            </a:endParaRPr>
          </a:p>
          <a:p>
            <a:r>
              <a:rPr lang="hr-HR" sz="2400">
                <a:ea typeface="+mn-lt"/>
                <a:cs typeface="+mn-lt"/>
              </a:rPr>
              <a:t>tablet</a:t>
            </a:r>
            <a:endParaRPr lang="hr-HR" sz="2400">
              <a:ea typeface="Calibri"/>
              <a:cs typeface="Calibri"/>
            </a:endParaRPr>
          </a:p>
          <a:p>
            <a:r>
              <a:rPr lang="hr-HR" sz="2400">
                <a:ea typeface="+mn-lt"/>
                <a:cs typeface="+mn-lt"/>
              </a:rPr>
              <a:t>laptop</a:t>
            </a:r>
            <a:endParaRPr lang="hr-HR" sz="2400">
              <a:ea typeface="Calibri"/>
              <a:cs typeface="Calibri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A picture containing earphone, electronics, black&#10;&#10;Description automatically generated">
            <a:extLst>
              <a:ext uri="{FF2B5EF4-FFF2-40B4-BE49-F238E27FC236}">
                <a16:creationId xmlns:a16="http://schemas.microsoft.com/office/drawing/2014/main" id="{D41B1578-EED2-49CD-B8AD-191D5C6D0B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0" name="Picture 10" descr="Free Images : iphone, smartphone, screen, apple ...">
            <a:extLst>
              <a:ext uri="{FF2B5EF4-FFF2-40B4-BE49-F238E27FC236}">
                <a16:creationId xmlns:a16="http://schemas.microsoft.com/office/drawing/2014/main" id="{C7BC6BCB-40BD-4176-985B-625C343C75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76" r="-3" b="12259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F5AFF1-3354-4724-99CD-71B558547D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2090" r="-4" b="12141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6A3E92-DF85-4010-B29F-39EE6C6952CE}"/>
              </a:ext>
            </a:extLst>
          </p:cNvPr>
          <p:cNvSpPr txBox="1"/>
          <p:nvPr/>
        </p:nvSpPr>
        <p:spPr>
          <a:xfrm>
            <a:off x="9737481" y="6870700"/>
            <a:ext cx="245451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B550D-8239-4A33-998E-23860CF49121}"/>
              </a:ext>
            </a:extLst>
          </p:cNvPr>
          <p:cNvSpPr txBox="1"/>
          <p:nvPr/>
        </p:nvSpPr>
        <p:spPr>
          <a:xfrm>
            <a:off x="7270263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315E4-1F74-41A9-8673-5081064DF7DB}"/>
              </a:ext>
            </a:extLst>
          </p:cNvPr>
          <p:cNvSpPr txBox="1"/>
          <p:nvPr/>
        </p:nvSpPr>
        <p:spPr>
          <a:xfrm>
            <a:off x="4936095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A27F5-3EF9-43F2-9776-514C35724A57}"/>
              </a:ext>
            </a:extLst>
          </p:cNvPr>
          <p:cNvSpPr txBox="1"/>
          <p:nvPr/>
        </p:nvSpPr>
        <p:spPr>
          <a:xfrm>
            <a:off x="9857708" y="6656924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733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0B69-1E4D-416B-9A6B-2DEBAFAE113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cs typeface="Calibri Light"/>
              </a:rPr>
              <a:t>Što je računalu potrebno za snimanje zvuka?</a:t>
            </a:r>
            <a:endParaRPr lang="hr-HR">
              <a:ea typeface="Calibri"/>
              <a:cs typeface="Calibri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858DE6A-07AA-4007-8AA4-51F38669D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943600"/>
            <a:ext cx="12192000" cy="18288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752D99C-2D89-4204-9DA5-4E09A23A9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61658" y="2006810"/>
            <a:ext cx="5355769" cy="2833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B20E4-D526-4983-86DD-62ED3B30A489}"/>
              </a:ext>
            </a:extLst>
          </p:cNvPr>
          <p:cNvSpPr txBox="1"/>
          <p:nvPr/>
        </p:nvSpPr>
        <p:spPr>
          <a:xfrm>
            <a:off x="4735137" y="4849533"/>
            <a:ext cx="4080651" cy="33957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 sz="900">
                <a:hlinkClick r:id="rId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/>
              </a:rPr>
              <a:t>CC BY-NC-ND</a:t>
            </a:r>
            <a:r>
              <a:rPr lang="en-US" sz="900"/>
              <a:t>.</a:t>
            </a:r>
            <a:endParaRPr lang="en-US" sz="900">
              <a:cs typeface="Calibri"/>
            </a:endParaRPr>
          </a:p>
        </p:txBody>
      </p:sp>
      <p:pic>
        <p:nvPicPr>
          <p:cNvPr id="7" name="magic-footer-image" descr="Slika na kojoj se prikazuje tekst, snimka zaslona, Font&#10;&#10;Sadržaj generiran uz AI možda nije točan.">
            <a:extLst>
              <a:ext uri="{FF2B5EF4-FFF2-40B4-BE49-F238E27FC236}">
                <a16:creationId xmlns:a16="http://schemas.microsoft.com/office/drawing/2014/main" id="{7775B02B-17BC-809C-CC9C-749846E646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4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5974-7CF9-4849-A33F-4FCC0CB49DB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cs typeface="Calibri Light"/>
              </a:rPr>
              <a:t>Zeleni marker postavi na uređaje za reprodukciju, a ljubičasti za snimanje.</a:t>
            </a:r>
            <a:endParaRPr lang="hr-HR">
              <a:ea typeface="Calibri"/>
              <a:cs typeface="Calibri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3D90C47-75B3-4744-B0C6-222C6EDB9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273550"/>
              </p:ext>
            </p:extLst>
          </p:nvPr>
        </p:nvGraphicFramePr>
        <p:xfrm>
          <a:off x="1861159" y="1888255"/>
          <a:ext cx="848116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582">
                  <a:extLst>
                    <a:ext uri="{9D8B030D-6E8A-4147-A177-3AD203B41FA5}">
                      <a16:colId xmlns:a16="http://schemas.microsoft.com/office/drawing/2014/main" val="1249009327"/>
                    </a:ext>
                  </a:extLst>
                </a:gridCol>
                <a:gridCol w="4240582">
                  <a:extLst>
                    <a:ext uri="{9D8B030D-6E8A-4147-A177-3AD203B41FA5}">
                      <a16:colId xmlns:a16="http://schemas.microsoft.com/office/drawing/2014/main" val="3697850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noProof="0"/>
                        <a:t>Snimanje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noProof="0"/>
                        <a:t>Reprodukcija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19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2400" b="0" i="0" u="none" strike="noStrike" noProof="0">
                          <a:latin typeface="Calibri"/>
                        </a:rPr>
                        <a:t>Za snimanje zvučnog zapisa potreban nam je mikrofon. </a:t>
                      </a:r>
                      <a:endParaRPr lang="hr-HR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2400" b="0" i="0" u="none" strike="noStrike" noProof="0">
                          <a:latin typeface="Calibri"/>
                        </a:rPr>
                        <a:t>Za reprodukciju su nam potrebni zvučnici ili slušalice. </a:t>
                      </a:r>
                      <a:endParaRPr lang="hr-HR" sz="2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108341"/>
                  </a:ext>
                </a:extLst>
              </a:tr>
            </a:tbl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C2009E11-55F9-4A1E-B838-985CF6A8B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pic>
        <p:nvPicPr>
          <p:cNvPr id="9" name="Picture 9" descr="A picture containing microphone&#10;&#10;Description automatically generated">
            <a:extLst>
              <a:ext uri="{FF2B5EF4-FFF2-40B4-BE49-F238E27FC236}">
                <a16:creationId xmlns:a16="http://schemas.microsoft.com/office/drawing/2014/main" id="{5898327A-A324-47CD-9EA3-C2ED9F1EC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">
            <a:off x="8628345" y="3811043"/>
            <a:ext cx="1782872" cy="1772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E03CE-0D6C-441F-8CB7-A2C757533404}"/>
              </a:ext>
            </a:extLst>
          </p:cNvPr>
          <p:cNvSpPr txBox="1"/>
          <p:nvPr/>
        </p:nvSpPr>
        <p:spPr>
          <a:xfrm>
            <a:off x="2438400" y="5980134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6"/>
              </a:rPr>
              <a:t>CC BY-SA-NC</a:t>
            </a:r>
            <a:r>
              <a:rPr lang="en-US"/>
              <a:t>.</a:t>
            </a:r>
          </a:p>
        </p:txBody>
      </p:sp>
      <p:pic>
        <p:nvPicPr>
          <p:cNvPr id="12" name="Picture 12" descr="A picture containing mouse&#10;&#10;Description automatically generated">
            <a:extLst>
              <a:ext uri="{FF2B5EF4-FFF2-40B4-BE49-F238E27FC236}">
                <a16:creationId xmlns:a16="http://schemas.microsoft.com/office/drawing/2014/main" id="{A01D3F07-00FD-4EE1-8438-95346368CC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20000">
            <a:off x="2052181" y="3566199"/>
            <a:ext cx="1563666" cy="1562753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06FA0E2-D809-4853-B61D-CD4104B732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7413" y="4485574"/>
            <a:ext cx="2743200" cy="1435894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C45F8768-3F53-4699-9826-2CD947ED0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0718892B-3077-4B7B-B014-4956525F16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9714" y="3370245"/>
            <a:ext cx="2054269" cy="2194742"/>
          </a:xfrm>
          <a:prstGeom prst="rect">
            <a:avLst/>
          </a:prstGeom>
        </p:spPr>
      </p:pic>
      <p:pic>
        <p:nvPicPr>
          <p:cNvPr id="6" name="magic-footer-image" descr="Slika na kojoj se prikazuje tekst, snimka zaslona, grafički dizajn&#10;&#10;Sadržaj generiran uz AI možda nije točan.">
            <a:extLst>
              <a:ext uri="{FF2B5EF4-FFF2-40B4-BE49-F238E27FC236}">
                <a16:creationId xmlns:a16="http://schemas.microsoft.com/office/drawing/2014/main" id="{87D838C4-FC4A-CA78-72A7-A48449F781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9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3C2F-6947-424B-BA07-4C4769BA066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cs typeface="Calibri Light"/>
              </a:rPr>
              <a:t>Priključnice</a:t>
            </a:r>
            <a:endParaRPr lang="hr-HR"/>
          </a:p>
        </p:txBody>
      </p:sp>
      <p:pic>
        <p:nvPicPr>
          <p:cNvPr id="7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17EA1BBD-2E90-45C3-9B7C-A032A336E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1429" y="1825625"/>
            <a:ext cx="2209141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D0FDF8-A319-463B-91D5-3D71917C7425}"/>
              </a:ext>
            </a:extLst>
          </p:cNvPr>
          <p:cNvSpPr txBox="1"/>
          <p:nvPr/>
        </p:nvSpPr>
        <p:spPr>
          <a:xfrm>
            <a:off x="3135087" y="3766458"/>
            <a:ext cx="148045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2400"/>
              <a:t>zvučnici</a:t>
            </a:r>
            <a:endParaRPr lang="hr-HR" sz="240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7FEEE-77B4-452E-8A97-F228754E060F}"/>
              </a:ext>
            </a:extLst>
          </p:cNvPr>
          <p:cNvSpPr txBox="1"/>
          <p:nvPr/>
        </p:nvSpPr>
        <p:spPr>
          <a:xfrm>
            <a:off x="7696200" y="5232002"/>
            <a:ext cx="1534886" cy="461665"/>
          </a:xfrm>
          <a:prstGeom prst="rect">
            <a:avLst/>
          </a:prstGeom>
          <a:solidFill>
            <a:srgbClr val="E82CE8">
              <a:alpha val="58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2400">
                <a:solidFill>
                  <a:schemeClr val="bg1"/>
                </a:solidFill>
              </a:rPr>
              <a:t>mikrofon</a:t>
            </a:r>
            <a:endParaRPr lang="hr-HR" sz="2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AB6FE-C931-4371-BE2D-BE6DE2889246}"/>
              </a:ext>
            </a:extLst>
          </p:cNvPr>
          <p:cNvSpPr txBox="1"/>
          <p:nvPr/>
        </p:nvSpPr>
        <p:spPr>
          <a:xfrm>
            <a:off x="7696648" y="3776895"/>
            <a:ext cx="148045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2400"/>
              <a:t>slušalice</a:t>
            </a:r>
            <a:endParaRPr lang="hr-HR" sz="2400">
              <a:ea typeface="Calibri"/>
              <a:cs typeface="Calibri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A246D0A0-2827-45A1-A3DC-D63E21C6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182" y="3155466"/>
            <a:ext cx="1344462" cy="1778792"/>
          </a:xfrm>
          <a:prstGeom prst="rect">
            <a:avLst/>
          </a:prstGeom>
        </p:spPr>
      </p:pic>
      <p:pic>
        <p:nvPicPr>
          <p:cNvPr id="14" name="Picture 14" descr="Icon&#10;&#10;Description automatically generated">
            <a:extLst>
              <a:ext uri="{FF2B5EF4-FFF2-40B4-BE49-F238E27FC236}">
                <a16:creationId xmlns:a16="http://schemas.microsoft.com/office/drawing/2014/main" id="{40CD634E-A671-48E0-8D2E-31995EF07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222" y="4614797"/>
            <a:ext cx="1949885" cy="1960323"/>
          </a:xfrm>
          <a:prstGeom prst="rect">
            <a:avLst/>
          </a:prstGeom>
        </p:spPr>
      </p:pic>
      <p:pic>
        <p:nvPicPr>
          <p:cNvPr id="15" name="Picture 15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ECE40E7E-D534-456C-A212-B9013D8EC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75" y="239142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7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B34E6-B149-344F-E05E-5DF0A8252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3C68-D6E2-E233-64CF-8846047CFC9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cs typeface="Calibri Light"/>
              </a:rPr>
              <a:t>Audacity</a:t>
            </a:r>
            <a:endParaRPr lang="en-US">
              <a:cs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8BA8B-264D-8EC7-00D6-1BF1EC1F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Besplatan program za snimanje zvuka koji nudi mnogo mogućnosti zbog čega je poznat.</a:t>
            </a:r>
            <a:endParaRPr lang="sr-Latn-RS"/>
          </a:p>
        </p:txBody>
      </p:sp>
      <p:pic>
        <p:nvPicPr>
          <p:cNvPr id="4" name="Picture 4" descr="A picture containing close, light&#10;&#10;Description automatically generated">
            <a:extLst>
              <a:ext uri="{FF2B5EF4-FFF2-40B4-BE49-F238E27FC236}">
                <a16:creationId xmlns:a16="http://schemas.microsoft.com/office/drawing/2014/main" id="{4210F76F-B7BD-8E3F-5A74-5CE7412C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4400" y="2848666"/>
            <a:ext cx="274320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62491-4029-6145-5106-EA01E4440B8D}"/>
              </a:ext>
            </a:extLst>
          </p:cNvPr>
          <p:cNvSpPr txBox="1"/>
          <p:nvPr/>
        </p:nvSpPr>
        <p:spPr>
          <a:xfrm>
            <a:off x="4724400" y="5591866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805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6655-17F7-4975-9FBF-6B56418406E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cs typeface="Calibri Light"/>
              </a:rPr>
              <a:t>Audacity  - kontrole</a:t>
            </a:r>
            <a:endParaRPr lang="hr-HR">
              <a:ea typeface="Calibri"/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1D2E120D-F4CE-40AB-A3F5-03955E3FB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6875" y="3253581"/>
            <a:ext cx="8858250" cy="149542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51E4D62-2AD6-4452-AF9C-B41271029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642CAC1-E877-4272-B3C9-E2789CCCE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22EB01-CB98-4F5C-9C19-8964C8A4EFDA}"/>
              </a:ext>
            </a:extLst>
          </p:cNvPr>
          <p:cNvSpPr txBox="1"/>
          <p:nvPr/>
        </p:nvSpPr>
        <p:spPr>
          <a:xfrm>
            <a:off x="7620000" y="5693229"/>
            <a:ext cx="79465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/>
              <a:t>pauza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A8143-1C8A-4125-8D18-160EB48620EF}"/>
              </a:ext>
            </a:extLst>
          </p:cNvPr>
          <p:cNvSpPr txBox="1"/>
          <p:nvPr/>
        </p:nvSpPr>
        <p:spPr>
          <a:xfrm>
            <a:off x="9156246" y="5694590"/>
            <a:ext cx="1371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/>
              <a:t>reprodukcija</a:t>
            </a:r>
            <a:endParaRPr lang="hr-HR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533B9-0FD8-4645-B1C6-97E5ED36514F}"/>
              </a:ext>
            </a:extLst>
          </p:cNvPr>
          <p:cNvSpPr txBox="1"/>
          <p:nvPr/>
        </p:nvSpPr>
        <p:spPr>
          <a:xfrm>
            <a:off x="1721304" y="5694588"/>
            <a:ext cx="10668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stop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7F291-9055-4C1F-825D-6119516E3718}"/>
              </a:ext>
            </a:extLst>
          </p:cNvPr>
          <p:cNvSpPr txBox="1"/>
          <p:nvPr/>
        </p:nvSpPr>
        <p:spPr>
          <a:xfrm>
            <a:off x="5293179" y="5695950"/>
            <a:ext cx="1600200" cy="369332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>
                <a:solidFill>
                  <a:srgbClr val="FFFFFF"/>
                </a:solidFill>
              </a:rPr>
              <a:t>prebaci na kraj</a:t>
            </a:r>
            <a:endParaRPr lang="hr-HR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66645-73CE-44F2-AA68-D7B4B73F7F1B}"/>
              </a:ext>
            </a:extLst>
          </p:cNvPr>
          <p:cNvSpPr txBox="1"/>
          <p:nvPr/>
        </p:nvSpPr>
        <p:spPr>
          <a:xfrm>
            <a:off x="3517446" y="5694589"/>
            <a:ext cx="103414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>
                <a:solidFill>
                  <a:schemeClr val="bg1"/>
                </a:solidFill>
              </a:rPr>
              <a:t>snimi</a:t>
            </a:r>
            <a:endParaRPr lang="hr-HR">
              <a:solidFill>
                <a:schemeClr val="bg1"/>
              </a:solidFill>
              <a:cs typeface="Calibri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8D02C372-BA71-4EE7-A56E-7C048B08B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43600"/>
            <a:ext cx="12192000" cy="1828800"/>
          </a:xfrm>
          <a:prstGeom prst="rect">
            <a:avLst/>
          </a:prstGeom>
        </p:spPr>
      </p:pic>
      <p:pic>
        <p:nvPicPr>
          <p:cNvPr id="9" name="magic-footer-image" descr="Slika na kojoj se prikazuje tekst, snimka zaslona, grafički dizajn&#10;&#10;Sadržaj generiran uz AI možda nije točan.">
            <a:extLst>
              <a:ext uri="{FF2B5EF4-FFF2-40B4-BE49-F238E27FC236}">
                <a16:creationId xmlns:a16="http://schemas.microsoft.com/office/drawing/2014/main" id="{0781C03A-9514-FA19-EBB0-6FC14A62A4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BAB5B-5561-7201-6D8C-8539DD785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9066-2E78-1C11-E248-30D126FDFF3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>
                <a:cs typeface="Calibri Light"/>
              </a:rPr>
              <a:t>OneNote</a:t>
            </a:r>
            <a:endParaRPr lang="en-US">
              <a:cs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4285-9BA9-4C38-8E92-47C04555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Pruža mogućnost snimanja i reprodukcije zvučnog zapisa.</a:t>
            </a:r>
            <a:endParaRPr lang="hr-HR">
              <a:ea typeface="Calibri"/>
              <a:cs typeface="Calibri"/>
            </a:endParaRPr>
          </a:p>
        </p:txBody>
      </p:sp>
      <p:pic>
        <p:nvPicPr>
          <p:cNvPr id="6" name="Slika 5" descr="Slika na kojoj se prikazuje ljubičasto, ljubičica, snimka zaslona, grafika&#10;&#10;Sadržaj generiran uz AI možda nije točan.">
            <a:extLst>
              <a:ext uri="{FF2B5EF4-FFF2-40B4-BE49-F238E27FC236}">
                <a16:creationId xmlns:a16="http://schemas.microsoft.com/office/drawing/2014/main" id="{0CE93705-5820-C13B-2B9D-CE517E290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6839" y="2840105"/>
            <a:ext cx="3590145" cy="268948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C2656C0-0BA4-6960-B71F-277DFBBC078D}"/>
              </a:ext>
            </a:extLst>
          </p:cNvPr>
          <p:cNvSpPr txBox="1"/>
          <p:nvPr/>
        </p:nvSpPr>
        <p:spPr>
          <a:xfrm>
            <a:off x="3816839" y="5667000"/>
            <a:ext cx="3590145" cy="1800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US" sz="900"/>
              <a:t>Fotografija ThePhoto osobe PhotoAuthor ima licencu CCYYSA.</a:t>
            </a:r>
          </a:p>
        </p:txBody>
      </p:sp>
    </p:spTree>
    <p:extLst>
      <p:ext uri="{BB962C8B-B14F-4D97-AF65-F5344CB8AC3E}">
        <p14:creationId xmlns:p14="http://schemas.microsoft.com/office/powerpoint/2010/main" val="34745538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AR_DECK_INTERACTIVITY_DATA" val="{&quot;qrId&quot;:&quot;&quot;,&quot;slideIdAtTimeOfInsertion&quot;:257,&quot;slideData&quot;:{&quot;type&quot;:&quot;freeResponse-text&quot;,&quot;trackingMetadata&quot;:{&quot;type&quot;:&quot;ms-addin-response-footer&quot;,&quot;lastEditedBy&quot;:&quot;020c39ef-46ff-4e5a-9526-a976b94ba320&quot;,&quot;presentationId&quot;:&quot;https://carnet-my.sharepoint.com/personal/ana_sacer_skole_hr/Documents/Presentation6.pptx&quot;,&quot;contentId&quot;:&quot;custom-response-freeResponse-text&quot;,&quot;slideId&quot;:257,&quot;contentInstanceId&quot;:&quot;https://carnet-my.sharepoint.com/personal/ana_sacer_skole_hr/Documents/Presentation6.pptx////zBpDXFpnMQjhZKa6k7fo&quot;}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AR_DECK_INTERACTIVITY_DATA" val="{&quot;qrId&quot;:&quot;&quot;,&quot;slideIdAtTimeOfInsertion&quot;:275,&quot;slideData&quot;:{&quot;type&quot;:&quot;poll&quot;,&quot;answers&quot;:[&quot;U potpunosti&quot;,&quot;Djelomično&quot;,&quot;Slabo&quot;],&quot;isMultipleSelectionAllowedForPoll&quot;:false,&quot;trackingMetadata&quot;:{&quot;type&quot;:&quot;ms-addin-response-footer&quot;,&quot;lastEditedBy&quot;:&quot;020c39ef-46ff-4e5a-9526-a976b94ba320&quot;,&quot;presentationId&quot;:&quot;https://carnet-my.sharepoint.com/personal/ana_sacer_skole_hr/Documents/6. razred materijali/Zvučni zapis.pptx&quot;,&quot;contentId&quot;:&quot;custom-response-poll&quot;,&quot;slideId&quot;:275,&quot;contentInstanceId&quot;:&quot;https://carnet-my.sharepoint.com/personal/ana_sacer_skole_hr/Documents/6. razred materijali/Zvučni zapis.pptx////FJB1WZBRD7s7DqAXzYeh&quot;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AR_DECK_INTERACTIVITY_DATA" val="{&quot;qrId&quot;:&quot;&quot;,&quot;slideIdAtTimeOfInsertion&quot;:259,&quot;slideData&quot;:{&quot;type&quot;:&quot;freeResponse-text&quot;,&quot;trackingMetadata&quot;:{&quot;type&quot;:&quot;ms-addin-response-footer&quot;,&quot;lastEditedBy&quot;:&quot;020c39ef-46ff-4e5a-9526-a976b94ba320&quot;,&quot;presentationId&quot;:&quot;https://carnet-my.sharepoint.com/personal/ana_sacer_skole_hr/Documents/Presentation6.pptx&quot;,&quot;contentId&quot;:&quot;custom-response-freeResponse-text&quot;,&quot;slideId&quot;:259,&quot;contentInstanceId&quot;:&quot;https://carnet-my.sharepoint.com/personal/ana_sacer_skole_hr/Documents/Presentation6.pptx////HHPR8uU8ZUDms95c4Slu&quot;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AR_DECK_INTERACTIVITY_DATA" val="{&quot;qrId&quot;:&quot;&quot;,&quot;slideIdAtTimeOfInsertion&quot;:260,&quot;slideData&quot;:{&quot;type&quot;:&quot;draggable&quot;,&quot;draggables&quot;:[{&quot;id&quot;:&quot;defaultDraggable&quot;,&quot;icon&quot;:{&quot;id&quot;:&quot;default-map-pin&quot;},&quot;color&quot;:&quot;#a545c5&quot;,&quot;type&quot;:&quot;icon&quot;},{&quot;id&quot;:&quot;V5MB56ljRZ&quot;,&quot;icon&quot;:{&quot;id&quot;:&quot;default-map-pin&quot;},&quot;color&quot;:&quot;#58B74E&quot;,&quot;type&quot;:&quot;icon&quot;}],&quot;draggableSize&quot;:12.55,&quot;trackingMetadata&quot;:{&quot;type&quot;:&quot;ms-addin-response-footer&quot;,&quot;lastEditedBy&quot;:&quot;020c39ef-46ff-4e5a-9526-a976b94ba320&quot;,&quot;presentationId&quot;:&quot;https://carnet-my.sharepoint.com/personal/ana_sacer_skole_hr/Documents/Presentation6.pptx&quot;,&quot;contentId&quot;:&quot;custom-response-draggable&quot;,&quot;slideId&quot;:260,&quot;contentInstanceId&quot;:&quot;https://carnet-my.sharepoint.com/personal/ana_sacer_skole_hr/Documents/Presentation6.pptx////wTLZBLosuN7lHbmpHpg9&quot;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AR_DECK_INTERACTIVITY_DATA" val="{&quot;qrId&quot;:&quot;&quot;,&quot;slideIdAtTimeOfInsertion&quot;:262,&quot;slideData&quot;:{&quot;type&quot;:&quot;draggable&quot;,&quot;draggables&quot;:[{&quot;id&quot;:&quot;AHiCEPsqbs&quot;,&quot;icon&quot;:{&quot;id&quot;:&quot;default-map-pin&quot;},&quot;color&quot;:&quot;#0D69B2&quot;,&quot;type&quot;:&quot;icon&quot;},{&quot;id&quot;:&quot;MUYmWO9mFG&quot;,&quot;icon&quot;:{&quot;id&quot;:&quot;default-map-pin&quot;},&quot;color&quot;:&quot;#a545c5&quot;,&quot;type&quot;:&quot;icon&quot;},{&quot;id&quot;:&quot;eP3MiHOIwq&quot;,&quot;icon&quot;:{&quot;id&quot;:&quot;default-map-pin&quot;},&quot;color&quot;:&quot;#41BDEB&quot;,&quot;type&quot;:&quot;icon&quot;},{&quot;id&quot;:&quot;Sg3sAToAFr&quot;,&quot;icon&quot;:{&quot;id&quot;:&quot;default-map-pin&quot;},&quot;color&quot;:&quot;#58B74E&quot;,&quot;type&quot;:&quot;icon&quot;},{&quot;id&quot;:&quot;Ogn87p1zdq&quot;,&quot;icon&quot;:{&quot;id&quot;:&quot;default-map-pin&quot;},&quot;color&quot;:&quot;#ef9a14&quot;,&quot;type&quot;:&quot;icon&quot;}],&quot;draggableSize&quot;:12.55,&quot;trackingMetadata&quot;:{&quot;type&quot;:&quot;ms-addin-response-footer&quot;,&quot;lastEditedBy&quot;:&quot;020c39ef-46ff-4e5a-9526-a976b94ba320&quot;,&quot;presentationId&quot;:&quot;https://carnet-my.sharepoint.com/personal/ana_sacer_skole_hr/Documents/Presentation6.pptx&quot;,&quot;contentId&quot;:&quot;custom-response-draggable&quot;,&quot;slideId&quot;:262,&quot;contentInstanceId&quot;:&quot;https://carnet-my.sharepoint.com/personal/ana_sacer_skole_hr/Documents/Presentation6.pptx////G7gZKDhWzkrd974OJ9fi&quot;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AR_DECK_INTERACTIVITY_DATA" val="{&quot;qrId&quot;:&quot;&quot;,&quot;slideIdAtTimeOfInsertion&quot;:265,&quot;slideData&quot;:{&quot;type&quot;:&quot;multipleChoice&quot;,&quot;answers&quot;:[&quot;slušalice&quot;,&quot;mikrofon&quot;,&quot;zvučnici&quot;,&quot;slušalice s mikrofonom&quot;,&quot;mobitel&quot;,&quot;tablet&quot;],&quot;trackingMetadata&quot;:{&quot;type&quot;:&quot;ms-addin-response-footer&quot;,&quot;lastEditedBy&quot;:&quot;020c39ef-46ff-4e5a-9526-a976b94ba320&quot;,&quot;presentationId&quot;:&quot;https://carnet-my.sharepoint.com/personal/ana_sacer_skole_hr/Documents/Presentation6.pptx&quot;,&quot;contentId&quot;:&quot;custom-response-multipleChoice&quot;,&quot;slideId&quot;:265,&quot;contentInstanceId&quot;:&quot;https://carnet-my.sharepoint.com/personal/ana_sacer_skole_hr/Documents/Presentation6.pptx////YWVQYCvbvWAah1rD0dKU&quot;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AR_DECK_INTERACTIVITY_DATA" val="{&quot;qrId&quot;:&quot;&quot;,&quot;slideIdAtTimeOfInsertion&quot;:266,&quot;slideData&quot;:{&quot;type&quot;:&quot;multipleChoice&quot;,&quot;answers&quot;:[&quot;Točno&quot;,&quot;Netočno&quot;],&quot;trackingMetadata&quot;:{&quot;type&quot;:&quot;ms-addin-response-footer&quot;,&quot;lastEditedBy&quot;:&quot;020c39ef-46ff-4e5a-9526-a976b94ba320&quot;,&quot;presentationId&quot;:&quot;https://carnet-my.sharepoint.com/personal/ana_sacer_skole_hr/Documents/Presentation6.pptx&quot;,&quot;contentId&quot;:&quot;custom-response-multipleChoice&quot;,&quot;slideId&quot;:266,&quot;contentInstanceId&quot;:&quot;https://carnet-my.sharepoint.com/personal/ana_sacer_skole_hr/Documents/Presentation6.pptx////FGLjqjWwWhlS16KVAdn5&quot;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AR_DECK_INTERACTIVITY_DATA" val="{&quot;qrId&quot;:&quot;&quot;,&quot;slideIdAtTimeOfInsertion&quot;:267,&quot;slideData&quot;:{&quot;type&quot;:&quot;freeResponse-text&quot;,&quot;trackingMetadata&quot;:{&quot;type&quot;:&quot;ms-addin-response-footer&quot;,&quot;lastEditedBy&quot;:&quot;020c39ef-46ff-4e5a-9526-a976b94ba320&quot;,&quot;presentationId&quot;:&quot;https://carnet-my.sharepoint.com/personal/ana_sacer_skole_hr/Documents/Presentation6.pptx&quot;,&quot;contentId&quot;:&quot;custom-response-freeResponse-text&quot;,&quot;slideId&quot;:267,&quot;contentInstanceId&quot;:&quot;https://carnet-my.sharepoint.com/personal/ana_sacer_skole_hr/Documents/Presentation6.pptx////30hv0Va2C66uPtUESST7&quot;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AR_DECK_INTERACTIVITY_DATA" val="{&quot;qrId&quot;:&quot;&quot;,&quot;slideIdAtTimeOfInsertion&quot;:268,&quot;slideData&quot;:{&quot;type&quot;:&quot;freehandDrawing&quot;,&quot;trackingMetadata&quot;:{&quot;type&quot;:&quot;ms-addin-response-footer&quot;,&quot;lastEditedBy&quot;:&quot;020c39ef-46ff-4e5a-9526-a976b94ba320&quot;,&quot;presentationId&quot;:&quot;https://carnet-my.sharepoint.com/personal/ana_sacer_skole_hr/Documents/Presentation6.pptx&quot;,&quot;contentId&quot;:&quot;custom-response-freehandDrawing&quot;,&quot;slideId&quot;:268,&quot;contentInstanceId&quot;:&quot;https://carnet-my.sharepoint.com/personal/ana_sacer_skole_hr/Documents/Presentation6.pptx////uuMa7rqsdkYuNGmR8cqJ&quot;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AR_DECK_INTERACTIVITY_DATA" val="{&quot;qrId&quot;:&quot;&quot;,&quot;slideIdAtTimeOfInsertion&quot;:269,&quot;slideData&quot;:{&quot;type&quot;:&quot;freeResponse-text&quot;,&quot;trackingMetadata&quot;:{&quot;type&quot;:&quot;ms-addin-response-footer&quot;,&quot;lastEditedBy&quot;:&quot;020c39ef-46ff-4e5a-9526-a976b94ba320&quot;,&quot;presentationId&quot;:&quot;https://carnet-my.sharepoint.com/personal/ana_sacer_skole_hr/Documents/Presentation6.pptx&quot;,&quot;contentId&quot;:&quot;custom-response-freeResponse-text&quot;,&quot;slideId&quot;:269,&quot;contentInstanceId&quot;:&quot;https://carnet-my.sharepoint.com/personal/ana_sacer_skole_hr/Documents/Presentation6.pptx////WCWGGJDuPS4rUWFsdmEb&quot;}}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Široki zaslon</PresentationFormat>
  <Slides>20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office theme</vt:lpstr>
      <vt:lpstr>Zvučni zapis</vt:lpstr>
      <vt:lpstr>Pomoću kojih uređaja možemo snimiti zvuk?</vt:lpstr>
      <vt:lpstr>Uređaji pomoću kojih možemo snimiti zvuk:</vt:lpstr>
      <vt:lpstr>Što je računalu potrebno za snimanje zvuka?</vt:lpstr>
      <vt:lpstr>Zeleni marker postavi na uređaje za reprodukciju, a ljubičasti za snimanje.</vt:lpstr>
      <vt:lpstr>Priključnice</vt:lpstr>
      <vt:lpstr>Audacity</vt:lpstr>
      <vt:lpstr>Audacity  - kontrole</vt:lpstr>
      <vt:lpstr>OneNote</vt:lpstr>
      <vt:lpstr>OneNote - kontrole</vt:lpstr>
      <vt:lpstr>Formati zvučnih zapisa</vt:lpstr>
      <vt:lpstr>Pitanje 1</vt:lpstr>
      <vt:lpstr>Pitanje 2</vt:lpstr>
      <vt:lpstr>Pitanje 3</vt:lpstr>
      <vt:lpstr>Pitanje 4</vt:lpstr>
      <vt:lpstr>Pitanje 5</vt:lpstr>
      <vt:lpstr>Zadatak – snimanje zvučnog zapisa</vt:lpstr>
      <vt:lpstr>Ponovimo</vt:lpstr>
      <vt:lpstr>Refleksija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330</cp:revision>
  <dcterms:created xsi:type="dcterms:W3CDTF">2022-02-27T19:42:19Z</dcterms:created>
  <dcterms:modified xsi:type="dcterms:W3CDTF">2025-08-06T12:33:09Z</dcterms:modified>
</cp:coreProperties>
</file>