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0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368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566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633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17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237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73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095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748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2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1967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960B831-4D24-49CA-AD20-949344DCB3A9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1EDBF3D-AAA8-493B-9C56-37EE92703034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24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00051" y="771831"/>
            <a:ext cx="10367493" cy="3566160"/>
          </a:xfrm>
        </p:spPr>
        <p:txBody>
          <a:bodyPr/>
          <a:lstStyle/>
          <a:p>
            <a:r>
              <a:rPr lang="hr-HR" dirty="0" smtClean="0"/>
              <a:t>DAN SIGURNIJEG INTERNETA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MARINA FRUK I KATARINA PLAZIBAT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351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SIGURNOST NA INTERNETU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28034" y="1737360"/>
            <a:ext cx="10627646" cy="4496014"/>
          </a:xfrm>
        </p:spPr>
        <p:txBody>
          <a:bodyPr>
            <a:normAutofit/>
          </a:bodyPr>
          <a:lstStyle/>
          <a:p>
            <a:pPr>
              <a:tabLst>
                <a:tab pos="5203825" algn="l"/>
              </a:tabLst>
            </a:pPr>
            <a:r>
              <a:rPr lang="hr-HR" sz="2200" dirty="0" smtClean="0">
                <a:solidFill>
                  <a:srgbClr val="C00000"/>
                </a:solidFill>
              </a:rPr>
              <a:t>Dan </a:t>
            </a:r>
            <a:r>
              <a:rPr lang="hr-HR" sz="2200" dirty="0">
                <a:solidFill>
                  <a:srgbClr val="C00000"/>
                </a:solidFill>
              </a:rPr>
              <a:t>sigurnijeg Interneta </a:t>
            </a:r>
            <a:r>
              <a:rPr lang="hr-HR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jedan </a:t>
            </a:r>
            <a:r>
              <a:rPr lang="hr-HR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od najvažnijih dana u kalendaru informacijske sigurnosti i  da se podsjetimo zašto je biti dobro informiran kako bismo izbjegli sve oblike internetskih prijevara</a:t>
            </a:r>
            <a:r>
              <a:rPr lang="hr-HR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tabLst>
                <a:tab pos="5203825" algn="l"/>
              </a:tabLst>
            </a:pPr>
            <a:r>
              <a:rPr lang="hr-HR" sz="2400" dirty="0"/>
              <a:t>Internet – velika računalna mreža</a:t>
            </a:r>
            <a:r>
              <a:rPr lang="hr-HR" sz="2400" dirty="0" smtClean="0"/>
              <a:t>.</a:t>
            </a:r>
          </a:p>
          <a:p>
            <a:r>
              <a:rPr lang="hr-HR" sz="2400" dirty="0"/>
              <a:t>Nekoliko bitnih činjenica o </a:t>
            </a:r>
            <a:r>
              <a:rPr lang="hr-HR" sz="2400" dirty="0" smtClean="0"/>
              <a:t>Internetu: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Internet </a:t>
            </a:r>
            <a:r>
              <a:rPr lang="hr-HR" sz="2400" dirty="0"/>
              <a:t>sadrži </a:t>
            </a:r>
            <a:r>
              <a:rPr lang="hr-HR" sz="2400" dirty="0" smtClean="0"/>
              <a:t>mnogo </a:t>
            </a:r>
            <a:r>
              <a:rPr lang="hr-HR" sz="2400" dirty="0"/>
              <a:t>korisnih </a:t>
            </a:r>
            <a:r>
              <a:rPr lang="hr-HR" sz="2400" dirty="0" smtClean="0"/>
              <a:t>sadržaja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Postoje </a:t>
            </a:r>
            <a:r>
              <a:rPr lang="hr-HR" sz="2400" dirty="0"/>
              <a:t>i štetni i </a:t>
            </a:r>
            <a:r>
              <a:rPr lang="hr-HR" sz="2400" dirty="0" smtClean="0"/>
              <a:t>zlonamjerni sadržaji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Među </a:t>
            </a:r>
            <a:r>
              <a:rPr lang="hr-HR" sz="2400" dirty="0"/>
              <a:t>velikim brojem korisnika nalaze se i oni </a:t>
            </a:r>
            <a:r>
              <a:rPr lang="hr-HR" sz="2400" dirty="0" smtClean="0"/>
              <a:t>korisnici kojima </a:t>
            </a:r>
            <a:r>
              <a:rPr lang="hr-HR" sz="2400" dirty="0"/>
              <a:t>je glavni cilj nanijeti štetu </a:t>
            </a:r>
            <a:r>
              <a:rPr lang="hr-HR" sz="2400" dirty="0" smtClean="0"/>
              <a:t>  drugima (krađa </a:t>
            </a:r>
            <a:r>
              <a:rPr lang="hr-HR" sz="2400" dirty="0"/>
              <a:t>podataka, uznemiravanje, financijska </a:t>
            </a:r>
            <a:r>
              <a:rPr lang="hr-HR" sz="2400" dirty="0" smtClean="0"/>
              <a:t>šteta)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Na Internetu je vrlo jednostavno sakriti svoj identitet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01944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dirty="0" smtClean="0"/>
              <a:t>Kako izbjeći opasnost na internetu?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Ne stavljati svoje slike ili od drugih osoba na razne stranice,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Nemoj odavati svoje vlastite podatke,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Nemoj nikog vrijeđati na internetu,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Ne smijemo slati uvrjedljive poruke,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Moramo reći ako nas netko vrijeđa na internetu,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Poštuj pravila na internetu,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Pitati za savjet odraslu osobu,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Moramo paziti što objavljujemo na Internet …</a:t>
            </a:r>
          </a:p>
        </p:txBody>
      </p:sp>
    </p:spTree>
    <p:extLst>
      <p:ext uri="{BB962C8B-B14F-4D97-AF65-F5344CB8AC3E}">
        <p14:creationId xmlns:p14="http://schemas.microsoft.com/office/powerpoint/2010/main" val="417722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dirty="0" smtClean="0"/>
              <a:t>Štetni programi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Vrste štetnih programa: virusi, crvi, trojanski </a:t>
            </a:r>
            <a:r>
              <a:rPr lang="hr-HR" sz="2400" dirty="0" smtClean="0"/>
              <a:t>konj, </a:t>
            </a:r>
            <a:r>
              <a:rPr lang="hr-HR" sz="2400" dirty="0" err="1" smtClean="0"/>
              <a:t>Spyware,Daileri</a:t>
            </a:r>
            <a:r>
              <a:rPr lang="hr-HR" sz="2400" dirty="0" smtClean="0"/>
              <a:t> …</a:t>
            </a: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/>
              <a:t> </a:t>
            </a:r>
            <a:endParaRPr lang="hr-H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Načini </a:t>
            </a:r>
            <a:r>
              <a:rPr lang="hr-HR" sz="2400" dirty="0"/>
              <a:t>širenja: sumnjive web </a:t>
            </a:r>
            <a:r>
              <a:rPr lang="hr-HR" sz="2400" dirty="0" smtClean="0"/>
              <a:t>stranice, </a:t>
            </a:r>
            <a:r>
              <a:rPr lang="hr-HR" sz="2400" dirty="0"/>
              <a:t>prijenosne memorije (USB </a:t>
            </a:r>
            <a:r>
              <a:rPr lang="hr-HR" sz="2400" dirty="0" err="1" smtClean="0"/>
              <a:t>stikovi,CD,DVD</a:t>
            </a:r>
            <a:r>
              <a:rPr lang="hr-HR" sz="2400" dirty="0" smtClean="0"/>
              <a:t>) </a:t>
            </a:r>
            <a:r>
              <a:rPr lang="hr-HR" sz="2400" dirty="0"/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104604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3335" y="669700"/>
            <a:ext cx="11500834" cy="562806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Crvi</a:t>
            </a:r>
            <a:r>
              <a:rPr lang="hr-HR" sz="2400" dirty="0"/>
              <a:t>: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Program </a:t>
            </a:r>
            <a:r>
              <a:rPr lang="hr-HR" dirty="0" smtClean="0"/>
              <a:t>koji </a:t>
            </a:r>
            <a:r>
              <a:rPr lang="hr-HR" dirty="0"/>
              <a:t>se sam replicira na računalnoj mreži i pri tome obično čini neku štetu.</a:t>
            </a:r>
            <a:br>
              <a:rPr lang="hr-HR" dirty="0"/>
            </a:br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Trojanski </a:t>
            </a:r>
            <a:r>
              <a:rPr lang="hr-HR" sz="2400" dirty="0"/>
              <a:t>konj: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Kolokvijalno se još naziva i </a:t>
            </a:r>
            <a:r>
              <a:rPr lang="hr-HR" dirty="0" err="1"/>
              <a:t>trojan</a:t>
            </a:r>
            <a:r>
              <a:rPr lang="hr-HR" dirty="0"/>
              <a:t> ili </a:t>
            </a:r>
            <a:r>
              <a:rPr lang="hr-HR" dirty="0" err="1"/>
              <a:t>trojanac</a:t>
            </a:r>
            <a:r>
              <a:rPr lang="hr-HR" dirty="0"/>
              <a:t>, potencijalno je opasan program </a:t>
            </a:r>
            <a:r>
              <a:rPr lang="hr-HR" dirty="0" smtClean="0"/>
              <a:t>obično </a:t>
            </a:r>
            <a:r>
              <a:rPr lang="hr-HR" dirty="0"/>
              <a:t>se predstavlja kao obični, neopasni program. </a:t>
            </a:r>
            <a:r>
              <a:rPr lang="hr-HR" dirty="0" smtClean="0"/>
              <a:t>Zlonamjerni </a:t>
            </a:r>
            <a:r>
              <a:rPr lang="hr-HR" dirty="0"/>
              <a:t>programi koji se prema korisniku predstavljaju kao "jako korisni" programi, </a:t>
            </a:r>
            <a:r>
              <a:rPr lang="hr-HR" dirty="0" smtClean="0"/>
              <a:t>a u stvari želi dobili </a:t>
            </a:r>
            <a:r>
              <a:rPr lang="hr-HR" dirty="0"/>
              <a:t>određene podatke koje </a:t>
            </a:r>
            <a:r>
              <a:rPr lang="hr-HR" dirty="0" smtClean="0"/>
              <a:t>ne bi </a:t>
            </a:r>
            <a:r>
              <a:rPr lang="hr-HR" dirty="0"/>
              <a:t>trebao znati nitko osim korisnika (lozinke, podatke o korisniku, ...)</a:t>
            </a:r>
            <a:br>
              <a:rPr lang="hr-HR" dirty="0"/>
            </a:br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Spyware</a:t>
            </a:r>
            <a:r>
              <a:rPr lang="hr-HR" sz="2400" dirty="0"/>
              <a:t>: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Spyware je široka kategorija </a:t>
            </a:r>
            <a:r>
              <a:rPr lang="hr-HR" dirty="0" smtClean="0"/>
              <a:t>software-a </a:t>
            </a:r>
            <a:r>
              <a:rPr lang="hr-HR" dirty="0"/>
              <a:t>sa namjenom da </a:t>
            </a:r>
            <a:r>
              <a:rPr lang="hr-HR" dirty="0" smtClean="0"/>
              <a:t>preuzima djelomičnu </a:t>
            </a:r>
            <a:r>
              <a:rPr lang="hr-HR" dirty="0"/>
              <a:t>kontrolu rada na računaru bez znanja ili dozvole korisnika</a:t>
            </a:r>
            <a:r>
              <a:rPr lang="hr-HR" dirty="0" smtClean="0"/>
              <a:t>.</a:t>
            </a:r>
            <a:r>
              <a:rPr lang="hr-HR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err="1" smtClean="0"/>
              <a:t>Daileri</a:t>
            </a:r>
            <a:r>
              <a:rPr lang="hr-HR" sz="2400" dirty="0" smtClean="0"/>
              <a:t>:</a:t>
            </a: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Programi </a:t>
            </a:r>
            <a:r>
              <a:rPr lang="hr-HR" dirty="0"/>
              <a:t>koji promijene korisničke postavke za spajanje na Internet preko </a:t>
            </a:r>
            <a:r>
              <a:rPr lang="hr-HR" dirty="0" err="1"/>
              <a:t>dial-up</a:t>
            </a:r>
            <a:r>
              <a:rPr lang="hr-HR" dirty="0"/>
              <a:t> veze te se korisnik više ne spaja preko legalnog davatelja usluge već preko ilegalne daleko skuplje veze te tako nabijaju telefonski račun.</a:t>
            </a:r>
            <a:r>
              <a:rPr lang="hr-HR" sz="2600" dirty="0"/>
              <a:t/>
            </a:r>
            <a:br>
              <a:rPr lang="hr-HR" sz="2600" dirty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106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dirty="0" smtClean="0"/>
              <a:t>Kako </a:t>
            </a:r>
            <a:r>
              <a:rPr lang="hr-HR" dirty="0"/>
              <a:t>izbjeći štetne programe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Ne posjećivati sumnjive Web stranice,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 Ne preuzimati sa sumnjivih stranica,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Prijenosne </a:t>
            </a:r>
            <a:r>
              <a:rPr lang="hr-HR" dirty="0"/>
              <a:t>memorije (USB </a:t>
            </a:r>
            <a:r>
              <a:rPr lang="hr-HR" dirty="0" smtClean="0"/>
              <a:t>stikovi) često sadržavaju viruse,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Ne otvarati priloge e-mail poruka od nepoznatog pošiljatelja …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007128" y="3145594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Wingdings" panose="05000000000000000000" pitchFamily="2" charset="2"/>
              <a:buChar char="Ø"/>
            </a:pPr>
            <a:r>
              <a:rPr lang="hr-HR" dirty="0" smtClean="0"/>
              <a:t>Zaštita od štetnih programa</a:t>
            </a:r>
            <a:endParaRPr lang="hr-HR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1007128" y="4704725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Redovito ažuriranja windows-a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Antivirusni programi – štite računalo od virusa i zlonamjernih programa</a:t>
            </a:r>
          </a:p>
          <a:p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8344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09404" y="286603"/>
            <a:ext cx="10058400" cy="1450757"/>
          </a:xfrm>
        </p:spPr>
        <p:txBody>
          <a:bodyPr/>
          <a:lstStyle/>
          <a:p>
            <a:r>
              <a:rPr lang="hr-HR" u="sng" dirty="0" smtClean="0">
                <a:solidFill>
                  <a:srgbClr val="C00000"/>
                </a:solidFill>
              </a:rPr>
              <a:t>OPREZ</a:t>
            </a:r>
            <a:r>
              <a:rPr lang="hr-HR" dirty="0" smtClean="0"/>
              <a:t> PRI KORIŠTENJU INTERNETA!!!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958" y="1898320"/>
            <a:ext cx="6581104" cy="4017698"/>
          </a:xfrm>
        </p:spPr>
      </p:pic>
    </p:spTree>
    <p:extLst>
      <p:ext uri="{BB962C8B-B14F-4D97-AF65-F5344CB8AC3E}">
        <p14:creationId xmlns:p14="http://schemas.microsoft.com/office/powerpoint/2010/main" val="284331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234</Words>
  <Application>Microsoft Office PowerPoint</Application>
  <PresentationFormat>Široki zaslon</PresentationFormat>
  <Paragraphs>38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Retrospektiva</vt:lpstr>
      <vt:lpstr>DAN SIGURNIJEG INTERNETA </vt:lpstr>
      <vt:lpstr>SIGURNOST NA INTERNETU</vt:lpstr>
      <vt:lpstr>Kako izbjeći opasnost na internetu?</vt:lpstr>
      <vt:lpstr>Štetni programi</vt:lpstr>
      <vt:lpstr>PowerPointova prezentacija</vt:lpstr>
      <vt:lpstr>Kako izbjeći štetne programe</vt:lpstr>
      <vt:lpstr>OPREZ PRI KORIŠTENJU INTERNETA!!!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SIGURNIJEG INTERNETA</dc:title>
  <dc:creator>korisnik -3</dc:creator>
  <cp:lastModifiedBy>korisnik -3</cp:lastModifiedBy>
  <cp:revision>7</cp:revision>
  <dcterms:created xsi:type="dcterms:W3CDTF">2017-02-09T15:12:27Z</dcterms:created>
  <dcterms:modified xsi:type="dcterms:W3CDTF">2017-02-09T16:13:29Z</dcterms:modified>
</cp:coreProperties>
</file>