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C46F1D-3BEE-4B80-8AEA-517590B23A98}" type="datetimeFigureOut">
              <a:rPr lang="hr-HR" smtClean="0"/>
              <a:t>24.2.2019.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F8072E-0207-4C10-B46D-0644FCC2E0E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srce.hr/eportfoli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me.prezime@skole.h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4869160"/>
            <a:ext cx="8458200" cy="1222375"/>
          </a:xfrm>
        </p:spPr>
        <p:txBody>
          <a:bodyPr/>
          <a:lstStyle/>
          <a:p>
            <a:r>
              <a:rPr lang="hr-HR" dirty="0" smtClean="0"/>
              <a:t>Pretraživanje </a:t>
            </a:r>
            <a:r>
              <a:rPr lang="hr-HR" dirty="0" err="1" smtClean="0"/>
              <a:t>interneta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44008" y="5517232"/>
            <a:ext cx="3128392" cy="576064"/>
          </a:xfrm>
        </p:spPr>
        <p:txBody>
          <a:bodyPr>
            <a:normAutofit/>
          </a:bodyPr>
          <a:lstStyle/>
          <a:p>
            <a:r>
              <a:rPr lang="hr-HR" dirty="0" smtClean="0"/>
              <a:t>Autor:Zdravko Lacković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1720974" cy="172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Pregledavanje mrežnih stranica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Svaka mrežna stranica (web stranica) ima svoju jedinstvenu adresu </a:t>
            </a:r>
          </a:p>
          <a:p>
            <a:r>
              <a:rPr lang="hr-HR" dirty="0" smtClean="0"/>
              <a:t>Ne mogu postojati dvije web stranica sa istom adresom</a:t>
            </a:r>
          </a:p>
          <a:p>
            <a:r>
              <a:rPr lang="hr-HR" dirty="0" smtClean="0"/>
              <a:t>Zovu se URL – </a:t>
            </a:r>
            <a:r>
              <a:rPr lang="hr-HR" dirty="0" err="1" smtClean="0"/>
              <a:t>Uniform</a:t>
            </a:r>
            <a:r>
              <a:rPr lang="hr-HR" dirty="0" smtClean="0"/>
              <a:t> </a:t>
            </a:r>
            <a:r>
              <a:rPr lang="hr-HR" dirty="0" err="1" smtClean="0"/>
              <a:t>Resourse</a:t>
            </a:r>
            <a:r>
              <a:rPr lang="hr-HR" dirty="0" smtClean="0"/>
              <a:t> </a:t>
            </a:r>
            <a:r>
              <a:rPr lang="hr-HR" dirty="0" err="1" smtClean="0"/>
              <a:t>Locator</a:t>
            </a:r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http://www.skole.hr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domene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Oznaka .</a:t>
            </a:r>
            <a:r>
              <a:rPr lang="hr-HR" dirty="0" err="1" smtClean="0"/>
              <a:t>hr</a:t>
            </a:r>
            <a:r>
              <a:rPr lang="hr-HR" dirty="0" smtClean="0"/>
              <a:t> u URL adresi je vršna domena</a:t>
            </a:r>
          </a:p>
          <a:p>
            <a:r>
              <a:rPr lang="hr-HR" dirty="0" smtClean="0"/>
              <a:t>Označuje djelatnost ili </a:t>
            </a:r>
            <a:r>
              <a:rPr lang="hr-HR" dirty="0"/>
              <a:t>z</a:t>
            </a:r>
            <a:r>
              <a:rPr lang="hr-HR" dirty="0" smtClean="0"/>
              <a:t>emljopisno područje</a:t>
            </a:r>
          </a:p>
          <a:p>
            <a:r>
              <a:rPr lang="hr-HR" dirty="0" smtClean="0"/>
              <a:t>Razlikujemo </a:t>
            </a:r>
            <a:r>
              <a:rPr lang="hr-HR" dirty="0" smtClean="0">
                <a:solidFill>
                  <a:srgbClr val="FF0000"/>
                </a:solidFill>
              </a:rPr>
              <a:t>međunarodne vršne domene </a:t>
            </a:r>
            <a:r>
              <a:rPr lang="hr-HR" dirty="0" smtClean="0"/>
              <a:t>– </a:t>
            </a:r>
            <a:r>
              <a:rPr lang="hr-HR" dirty="0" err="1" smtClean="0"/>
              <a:t>org</a:t>
            </a:r>
            <a:r>
              <a:rPr lang="hr-HR" dirty="0" smtClean="0"/>
              <a:t>,net,</a:t>
            </a:r>
            <a:r>
              <a:rPr lang="hr-HR" dirty="0" err="1" smtClean="0"/>
              <a:t>com</a:t>
            </a:r>
            <a:r>
              <a:rPr lang="hr-HR" dirty="0" smtClean="0"/>
              <a:t>,</a:t>
            </a:r>
            <a:r>
              <a:rPr lang="hr-HR" dirty="0" err="1" smtClean="0"/>
              <a:t>mil</a:t>
            </a:r>
            <a:r>
              <a:rPr lang="hr-HR" dirty="0" smtClean="0"/>
              <a:t>,</a:t>
            </a:r>
            <a:r>
              <a:rPr lang="hr-HR" dirty="0" err="1" smtClean="0"/>
              <a:t>gov</a:t>
            </a:r>
            <a:r>
              <a:rPr lang="hr-HR" dirty="0" smtClean="0"/>
              <a:t>,</a:t>
            </a:r>
            <a:r>
              <a:rPr lang="hr-HR" dirty="0" err="1" smtClean="0"/>
              <a:t>itd</a:t>
            </a:r>
            <a:r>
              <a:rPr lang="hr-HR" dirty="0" smtClean="0"/>
              <a:t> i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Nacionalne vršne domene </a:t>
            </a:r>
            <a:r>
              <a:rPr lang="hr-HR" dirty="0" smtClean="0"/>
              <a:t>– </a:t>
            </a:r>
            <a:r>
              <a:rPr lang="hr-HR" dirty="0" err="1" smtClean="0"/>
              <a:t>hr</a:t>
            </a:r>
            <a:r>
              <a:rPr lang="hr-HR" dirty="0" smtClean="0"/>
              <a:t>,</a:t>
            </a:r>
            <a:r>
              <a:rPr lang="hr-HR" dirty="0" err="1" smtClean="0"/>
              <a:t>slo</a:t>
            </a:r>
            <a:r>
              <a:rPr lang="hr-HR" dirty="0" smtClean="0"/>
              <a:t>,</a:t>
            </a:r>
            <a:r>
              <a:rPr lang="hr-HR" dirty="0" err="1" smtClean="0"/>
              <a:t>ba</a:t>
            </a:r>
            <a:r>
              <a:rPr lang="hr-HR" dirty="0" smtClean="0"/>
              <a:t>,de,</a:t>
            </a:r>
            <a:r>
              <a:rPr lang="hr-HR" dirty="0" err="1" smtClean="0"/>
              <a:t>uk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633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Mrežne tražilice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Tražilice su posebne mrežne stranice – web stranice preko kojih pretražujemo web sadržaje</a:t>
            </a:r>
          </a:p>
          <a:p>
            <a:r>
              <a:rPr lang="hr-HR" dirty="0" smtClean="0"/>
              <a:t>Pretraživanje se vršu po zadanoj ključnoj riječi</a:t>
            </a:r>
          </a:p>
          <a:p>
            <a:r>
              <a:rPr lang="hr-HR" dirty="0" smtClean="0"/>
              <a:t>Ima više tražilica, a najpoznatija i najpopularnija je : </a:t>
            </a:r>
            <a:r>
              <a:rPr lang="hr-HR" dirty="0" err="1" smtClean="0">
                <a:solidFill>
                  <a:srgbClr val="FF0000"/>
                </a:solidFill>
              </a:rPr>
              <a:t>Google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Vrlo često se tražilica postavlja kao početna stranica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Google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svakog pretraživanja </a:t>
            </a:r>
            <a:r>
              <a:rPr lang="hr-HR" dirty="0" err="1" smtClean="0"/>
              <a:t>Google</a:t>
            </a:r>
            <a:r>
              <a:rPr lang="hr-HR" dirty="0" smtClean="0"/>
              <a:t> će napisati koliko je pronašao stranica i koliko je vremena za to trebalo</a:t>
            </a:r>
          </a:p>
          <a:p>
            <a:r>
              <a:rPr lang="hr-HR" dirty="0" smtClean="0"/>
              <a:t>Na stranice se prikazuje deset rezultata</a:t>
            </a:r>
          </a:p>
          <a:p>
            <a:r>
              <a:rPr lang="hr-HR" dirty="0" smtClean="0"/>
              <a:t>Ako želimo više u dnu stranice kliknemo na </a:t>
            </a:r>
            <a:r>
              <a:rPr lang="hr-HR" dirty="0" smtClean="0">
                <a:solidFill>
                  <a:srgbClr val="FF0000"/>
                </a:solidFill>
              </a:rPr>
              <a:t>slijedeća</a:t>
            </a:r>
            <a:r>
              <a:rPr lang="hr-HR" dirty="0" smtClean="0"/>
              <a:t> ili upišemo </a:t>
            </a:r>
            <a:r>
              <a:rPr lang="hr-HR" dirty="0" smtClean="0">
                <a:solidFill>
                  <a:srgbClr val="FF0000"/>
                </a:solidFill>
              </a:rPr>
              <a:t>broj stranice</a:t>
            </a:r>
          </a:p>
          <a:p>
            <a:r>
              <a:rPr lang="hr-HR" dirty="0" smtClean="0"/>
              <a:t>U svakom rezultatu je </a:t>
            </a:r>
            <a:r>
              <a:rPr lang="hr-HR" dirty="0" smtClean="0">
                <a:solidFill>
                  <a:srgbClr val="FF0000"/>
                </a:solidFill>
              </a:rPr>
              <a:t>podebljana riječ </a:t>
            </a:r>
            <a:r>
              <a:rPr lang="hr-HR" dirty="0" smtClean="0"/>
              <a:t>pojma koji smo tražili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7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Ispis stranice, spremanje slike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Odabranu web stranice ispisujemo preko izbornika Datoteka i naredbe Ispiši</a:t>
            </a:r>
          </a:p>
          <a:p>
            <a:r>
              <a:rPr lang="hr-HR" dirty="0" smtClean="0"/>
              <a:t>Sliku sa </a:t>
            </a:r>
            <a:r>
              <a:rPr lang="hr-HR" dirty="0" err="1" smtClean="0"/>
              <a:t>interneta</a:t>
            </a:r>
            <a:r>
              <a:rPr lang="hr-HR" dirty="0" smtClean="0"/>
              <a:t> spremamo tako da ju označimo, desni klik, naredba </a:t>
            </a:r>
            <a:r>
              <a:rPr lang="hr-HR" dirty="0" smtClean="0">
                <a:solidFill>
                  <a:srgbClr val="FF0000"/>
                </a:solidFill>
              </a:rPr>
              <a:t>Spremi sliku kao</a:t>
            </a:r>
          </a:p>
          <a:p>
            <a:r>
              <a:rPr lang="hr-HR" dirty="0" smtClean="0"/>
              <a:t>Odaberemo mjesto gdje ćemo sliku spremiti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45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r-HR" dirty="0" smtClean="0"/>
              <a:t>E-</a:t>
            </a:r>
            <a:r>
              <a:rPr lang="hr-HR" dirty="0" err="1" smtClean="0"/>
              <a:t>portfolio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E-</a:t>
            </a:r>
            <a:r>
              <a:rPr lang="hr-HR" dirty="0" err="1" smtClean="0">
                <a:solidFill>
                  <a:srgbClr val="FF0000"/>
                </a:solidFill>
              </a:rPr>
              <a:t>portfolio</a:t>
            </a:r>
            <a:r>
              <a:rPr lang="hr-HR" dirty="0" smtClean="0"/>
              <a:t> je alat, najčešće digitalna mapa u koju se prikupljaju i pišu bilješke koje nam trebaju ili su nam korisne i interesantne</a:t>
            </a:r>
          </a:p>
          <a:p>
            <a:r>
              <a:rPr lang="hr-HR" dirty="0" smtClean="0"/>
              <a:t>Moguće je dozvoliti uvid u vlastiti e-</a:t>
            </a:r>
            <a:r>
              <a:rPr lang="hr-HR" dirty="0" err="1" smtClean="0"/>
              <a:t>portfolio</a:t>
            </a:r>
            <a:r>
              <a:rPr lang="hr-HR" dirty="0" smtClean="0"/>
              <a:t> drugim učenicima, učiteljima…</a:t>
            </a:r>
          </a:p>
          <a:p>
            <a:r>
              <a:rPr lang="hr-HR" dirty="0" smtClean="0"/>
              <a:t>Sustav </a:t>
            </a:r>
            <a:r>
              <a:rPr lang="hr-HR" dirty="0" err="1" smtClean="0">
                <a:solidFill>
                  <a:srgbClr val="FF0000"/>
                </a:solidFill>
              </a:rPr>
              <a:t>Mahara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služi za izradu e-</a:t>
            </a:r>
            <a:r>
              <a:rPr lang="hr-HR" dirty="0" err="1" smtClean="0"/>
              <a:t>portfolia</a:t>
            </a:r>
            <a:endParaRPr lang="hr-HR" dirty="0" smtClean="0"/>
          </a:p>
          <a:p>
            <a:r>
              <a:rPr lang="hr-HR" dirty="0" smtClean="0"/>
              <a:t>Web adresa je: </a:t>
            </a:r>
            <a:r>
              <a:rPr lang="hr-HR" dirty="0" smtClean="0">
                <a:hlinkClick r:id="rId2"/>
              </a:rPr>
              <a:t>https://moodle.srce.hr/eportfolio</a:t>
            </a:r>
            <a:endParaRPr lang="hr-HR" dirty="0" smtClean="0"/>
          </a:p>
          <a:p>
            <a:r>
              <a:rPr lang="hr-HR" dirty="0" smtClean="0"/>
              <a:t>Prijavljuje se korištenjem AAI@</a:t>
            </a:r>
            <a:r>
              <a:rPr lang="hr-HR" dirty="0" err="1" smtClean="0"/>
              <a:t>Edu.hr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40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AAI@</a:t>
            </a:r>
            <a:r>
              <a:rPr lang="hr-HR" dirty="0" err="1" smtClean="0"/>
              <a:t>Edu.hr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To je elektronički identitet koji dobivaju svi članovi akademske i istraživačke zajednice u RH</a:t>
            </a:r>
          </a:p>
          <a:p>
            <a:r>
              <a:rPr lang="hr-HR" dirty="0" smtClean="0"/>
              <a:t>Omogućuje korištenje raznih </a:t>
            </a:r>
            <a:r>
              <a:rPr lang="hr-HR" dirty="0" err="1" smtClean="0"/>
              <a:t>CARnetovih</a:t>
            </a:r>
            <a:r>
              <a:rPr lang="hr-HR" dirty="0" smtClean="0"/>
              <a:t> usluga – e-dnevnik, e-lektira, e-pošta na web </a:t>
            </a:r>
            <a:r>
              <a:rPr lang="hr-HR" dirty="0" err="1" smtClean="0"/>
              <a:t>mailu</a:t>
            </a:r>
            <a:r>
              <a:rPr lang="hr-HR" dirty="0" smtClean="0"/>
              <a:t> …</a:t>
            </a:r>
          </a:p>
          <a:p>
            <a:r>
              <a:rPr lang="hr-HR" dirty="0" smtClean="0"/>
              <a:t>Sastoji se od korisničkog imena – </a:t>
            </a:r>
            <a:r>
              <a:rPr lang="hr-HR" dirty="0" err="1" smtClean="0">
                <a:hlinkClick r:id="rId2"/>
              </a:rPr>
              <a:t>ime.prezime</a:t>
            </a:r>
            <a:r>
              <a:rPr lang="hr-HR" dirty="0" smtClean="0">
                <a:hlinkClick r:id="rId2"/>
              </a:rPr>
              <a:t>@</a:t>
            </a:r>
            <a:r>
              <a:rPr lang="hr-HR" dirty="0" err="1" smtClean="0">
                <a:hlinkClick r:id="rId2"/>
              </a:rPr>
              <a:t>skole.hr</a:t>
            </a:r>
            <a:r>
              <a:rPr lang="hr-HR" dirty="0" smtClean="0"/>
              <a:t> i zaporke</a:t>
            </a:r>
          </a:p>
          <a:p>
            <a:r>
              <a:rPr lang="hr-HR" dirty="0" smtClean="0"/>
              <a:t>Dodjeljuje ga ovlaštena osoba – administrator resursa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33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Office365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Office365</a:t>
            </a:r>
            <a:r>
              <a:rPr lang="hr-HR" dirty="0" smtClean="0"/>
              <a:t> za škole je usluga koja učenicima, učiteljima i ostalim zaposlenicima u školstvu omogućuje besplatno korištenje Office365 alata </a:t>
            </a:r>
          </a:p>
          <a:p>
            <a:r>
              <a:rPr lang="hr-HR" dirty="0" smtClean="0"/>
              <a:t>Npr. Word, Excel,PowerPoint,</a:t>
            </a:r>
            <a:r>
              <a:rPr lang="hr-HR" dirty="0" err="1" smtClean="0"/>
              <a:t>OneDrive</a:t>
            </a:r>
            <a:r>
              <a:rPr lang="hr-HR" dirty="0" smtClean="0"/>
              <a:t>….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45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133</TotalTime>
  <Words>314</Words>
  <Application>Microsoft Office PowerPoint</Application>
  <PresentationFormat>Prikaz na zaslonu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Putovanje</vt:lpstr>
      <vt:lpstr>Pretraživanje interneta</vt:lpstr>
      <vt:lpstr>Pregledavanje mrežnih stranica</vt:lpstr>
      <vt:lpstr>domene</vt:lpstr>
      <vt:lpstr>Mrežne tražilice</vt:lpstr>
      <vt:lpstr>Google</vt:lpstr>
      <vt:lpstr>Ispis stranice, spremanje slike</vt:lpstr>
      <vt:lpstr>E-portfolio</vt:lpstr>
      <vt:lpstr>AAI@Edu.hr </vt:lpstr>
      <vt:lpstr>Office365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Pretraživanje interneta</dc:title>
  <dc:creator>lac</dc:creator>
  <cp:lastModifiedBy>lac</cp:lastModifiedBy>
  <cp:revision>13</cp:revision>
  <dcterms:created xsi:type="dcterms:W3CDTF">2019-02-24T14:05:02Z</dcterms:created>
  <dcterms:modified xsi:type="dcterms:W3CDTF">2019-02-24T16:18:10Z</dcterms:modified>
</cp:coreProperties>
</file>