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provodim</a:t>
            </a:r>
            <a:r>
              <a:rPr lang="en-US" dirty="0" smtClean="0"/>
              <a:t> </a:t>
            </a:r>
            <a:r>
              <a:rPr lang="en-US" dirty="0" err="1" smtClean="0"/>
              <a:t>dane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Mihael stojaković,5.a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Podaci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ime</a:t>
            </a:r>
            <a:r>
              <a:rPr lang="en-US" dirty="0" smtClean="0"/>
              <a:t> </a:t>
            </a:r>
            <a:r>
              <a:rPr lang="en-US" dirty="0" smtClean="0"/>
              <a:t>: Beta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datum </a:t>
            </a:r>
            <a:r>
              <a:rPr lang="en-US" dirty="0" err="1" smtClean="0"/>
              <a:t>rođenja</a:t>
            </a:r>
            <a:r>
              <a:rPr lang="en-US" dirty="0" smtClean="0"/>
              <a:t>: </a:t>
            </a:r>
            <a:r>
              <a:rPr lang="en-US" dirty="0" smtClean="0"/>
              <a:t>7</a:t>
            </a:r>
            <a:r>
              <a:rPr lang="en-US" dirty="0" smtClean="0"/>
              <a:t>.9.2016.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ime</a:t>
            </a:r>
            <a:r>
              <a:rPr lang="en-US" dirty="0" smtClean="0"/>
              <a:t> </a:t>
            </a:r>
            <a:r>
              <a:rPr lang="en-US" dirty="0" err="1" smtClean="0"/>
              <a:t>majke</a:t>
            </a:r>
            <a:r>
              <a:rPr lang="en-US" dirty="0" smtClean="0"/>
              <a:t>: Alma od </a:t>
            </a:r>
            <a:r>
              <a:rPr lang="en-US" dirty="0" err="1" smtClean="0"/>
              <a:t>zlatnog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ime</a:t>
            </a:r>
            <a:r>
              <a:rPr lang="en-US" dirty="0" smtClean="0"/>
              <a:t> </a:t>
            </a:r>
            <a:r>
              <a:rPr lang="en-US" dirty="0" err="1" smtClean="0"/>
              <a:t>oca</a:t>
            </a:r>
            <a:r>
              <a:rPr lang="en-US" dirty="0" smtClean="0"/>
              <a:t>: Inuk II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either</a:t>
            </a:r>
            <a:r>
              <a:rPr lang="en-US" dirty="0" smtClean="0"/>
              <a:t> - Moor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Koga </a:t>
            </a:r>
            <a:r>
              <a:rPr lang="en-US" dirty="0" err="1" smtClean="0"/>
              <a:t>najviše</a:t>
            </a:r>
            <a:r>
              <a:rPr lang="en-US" dirty="0" smtClean="0"/>
              <a:t> </a:t>
            </a:r>
            <a:r>
              <a:rPr lang="en-US" dirty="0" err="1" smtClean="0"/>
              <a:t>volim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svoga</a:t>
            </a:r>
            <a:r>
              <a:rPr lang="en-US" dirty="0" smtClean="0"/>
              <a:t> </a:t>
            </a:r>
            <a:r>
              <a:rPr lang="en-US" dirty="0" err="1" smtClean="0"/>
              <a:t>gazdu</a:t>
            </a:r>
            <a:r>
              <a:rPr lang="en-US" dirty="0" smtClean="0"/>
              <a:t> </a:t>
            </a:r>
            <a:r>
              <a:rPr lang="en-US" dirty="0" err="1" smtClean="0"/>
              <a:t>Dražena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mlađeg</a:t>
            </a:r>
            <a:r>
              <a:rPr lang="en-US" dirty="0" smtClean="0"/>
              <a:t> </a:t>
            </a:r>
            <a:r>
              <a:rPr lang="en-US" dirty="0" err="1" smtClean="0"/>
              <a:t>gazdu</a:t>
            </a:r>
            <a:r>
              <a:rPr lang="en-US" dirty="0" smtClean="0"/>
              <a:t> </a:t>
            </a:r>
            <a:r>
              <a:rPr lang="en-US" dirty="0" err="1" smtClean="0"/>
              <a:t>Mihaela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Zašto</a:t>
            </a:r>
            <a:r>
              <a:rPr lang="en-US" dirty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volim</a:t>
            </a:r>
            <a:r>
              <a:rPr lang="en-US" dirty="0" smtClean="0"/>
              <a:t> </a:t>
            </a:r>
            <a:r>
              <a:rPr lang="en-US" dirty="0" err="1" smtClean="0"/>
              <a:t>najviše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smtClean="0"/>
              <a:t>me </a:t>
            </a:r>
            <a:r>
              <a:rPr lang="en-US" dirty="0" err="1" smtClean="0"/>
              <a:t>vodi</a:t>
            </a:r>
            <a:r>
              <a:rPr lang="en-US" dirty="0" smtClean="0"/>
              <a:t> u </a:t>
            </a:r>
            <a:r>
              <a:rPr lang="en-US" dirty="0" err="1" smtClean="0"/>
              <a:t>lov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šetnju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me </a:t>
            </a:r>
            <a:r>
              <a:rPr lang="en-US" dirty="0" smtClean="0"/>
              <a:t>vole, </a:t>
            </a:r>
            <a:r>
              <a:rPr lang="en-US" dirty="0" err="1" smtClean="0"/>
              <a:t>hrane</a:t>
            </a:r>
            <a:r>
              <a:rPr lang="en-US" dirty="0" smtClean="0"/>
              <a:t>, </a:t>
            </a:r>
            <a:r>
              <a:rPr lang="en-US" dirty="0" err="1" smtClean="0"/>
              <a:t>igraju</a:t>
            </a:r>
            <a:r>
              <a:rPr lang="en-US" dirty="0" smtClean="0"/>
              <a:t> se </a:t>
            </a:r>
            <a:r>
              <a:rPr lang="en-US" dirty="0" err="1" smtClean="0"/>
              <a:t>samnom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provodim</a:t>
            </a:r>
            <a:r>
              <a:rPr lang="en-US" dirty="0" smtClean="0"/>
              <a:t> </a:t>
            </a:r>
            <a:r>
              <a:rPr lang="en-US" dirty="0" err="1" smtClean="0"/>
              <a:t>dane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spavajući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err="1" smtClean="0"/>
              <a:t>šetajući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polju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družeći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prijateljima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idem u </a:t>
            </a:r>
            <a:r>
              <a:rPr lang="en-US" dirty="0" err="1" smtClean="0"/>
              <a:t>skupni</a:t>
            </a:r>
            <a:r>
              <a:rPr lang="en-US" dirty="0" smtClean="0"/>
              <a:t> </a:t>
            </a:r>
            <a:r>
              <a:rPr lang="en-US" dirty="0" err="1" smtClean="0"/>
              <a:t>lov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igrajući</a:t>
            </a:r>
            <a:r>
              <a:rPr lang="en-US" dirty="0" smtClean="0"/>
              <a:t> se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dvorištu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Zanimljivi</a:t>
            </a:r>
            <a:r>
              <a:rPr lang="en-US" dirty="0" smtClean="0"/>
              <a:t> </a:t>
            </a:r>
            <a:r>
              <a:rPr lang="en-US" dirty="0" err="1" smtClean="0"/>
              <a:t>događaji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provučem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okno</a:t>
            </a:r>
            <a:r>
              <a:rPr lang="en-US" dirty="0" smtClean="0"/>
              <a:t> od </a:t>
            </a:r>
            <a:r>
              <a:rPr lang="en-US" dirty="0" err="1" smtClean="0"/>
              <a:t>boksa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udavila</a:t>
            </a:r>
            <a:r>
              <a:rPr lang="en-US" dirty="0" smtClean="0"/>
              <a:t> </a:t>
            </a:r>
            <a:r>
              <a:rPr lang="en-US" dirty="0" err="1" smtClean="0"/>
              <a:t>kokoš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otvorila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 od </a:t>
            </a:r>
            <a:r>
              <a:rPr lang="en-US" dirty="0" err="1" smtClean="0"/>
              <a:t>svinjca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vam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 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77" y="2097088"/>
            <a:ext cx="2656284" cy="3541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4" y="2097088"/>
            <a:ext cx="5164651" cy="40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09" y="2422483"/>
            <a:ext cx="2656284" cy="3541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41" y="2463393"/>
            <a:ext cx="5657807" cy="34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4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49</TotalTime>
  <Words>126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Tw Cen MT</vt:lpstr>
      <vt:lpstr>Circuit</vt:lpstr>
      <vt:lpstr>Kako provodim dane?</vt:lpstr>
      <vt:lpstr>Podaci o meni </vt:lpstr>
      <vt:lpstr>Koga najviše volim </vt:lpstr>
      <vt:lpstr>Zašto ih volim najviše?</vt:lpstr>
      <vt:lpstr>Kako provodim dane?</vt:lpstr>
      <vt:lpstr>Zanimljivi događaji</vt:lpstr>
      <vt:lpstr>Hvala vam na pažnji 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provodim dane?</dc:title>
  <dc:creator>Mihael</dc:creator>
  <cp:lastModifiedBy>Mihael</cp:lastModifiedBy>
  <cp:revision>7</cp:revision>
  <dcterms:created xsi:type="dcterms:W3CDTF">2020-10-24T17:22:44Z</dcterms:created>
  <dcterms:modified xsi:type="dcterms:W3CDTF">2020-11-03T17:41:02Z</dcterms:modified>
</cp:coreProperties>
</file>