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84" y="-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187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5186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4925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0687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9205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968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98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7083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825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0681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777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673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301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7646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0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083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82F43-0650-41DD-97B1-B61C0148953C}" type="datetimeFigureOut">
              <a:rPr lang="hr-HR" smtClean="0"/>
              <a:t>12.10.2017.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C8B915-F029-46A6-A895-27F4CBD0A19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7782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xmlns="" id="{9F2B91B8-8B31-4ACE-AA39-063305049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30629" y="2329889"/>
            <a:ext cx="7766936" cy="1646302"/>
          </a:xfrm>
        </p:spPr>
        <p:txBody>
          <a:bodyPr/>
          <a:lstStyle/>
          <a:p>
            <a:r>
              <a:rPr lang="hr-HR" dirty="0"/>
              <a:t>MULBERRY</a:t>
            </a:r>
          </a:p>
        </p:txBody>
      </p:sp>
    </p:spTree>
    <p:extLst>
      <p:ext uri="{BB962C8B-B14F-4D97-AF65-F5344CB8AC3E}">
        <p14:creationId xmlns:p14="http://schemas.microsoft.com/office/powerpoint/2010/main" val="19616897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EEAFF51-75DB-4BD4-8A48-013D1908C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Mulberry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a </a:t>
            </a:r>
            <a:r>
              <a:rPr lang="hr-HR" dirty="0" err="1"/>
              <a:t>fruit</a:t>
            </a:r>
            <a:r>
              <a:rPr lang="hr-HR" dirty="0"/>
              <a:t>.</a:t>
            </a:r>
          </a:p>
        </p:txBody>
      </p:sp>
      <p:pic>
        <p:nvPicPr>
          <p:cNvPr id="1026" name="Picture 2" descr="Slikovni rezultat za mulberry tree">
            <a:extLst>
              <a:ext uri="{FF2B5EF4-FFF2-40B4-BE49-F238E27FC236}">
                <a16:creationId xmlns:a16="http://schemas.microsoft.com/office/drawing/2014/main" xmlns="" id="{75E17601-E903-4B01-B890-4105BBFC39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20" y="1186024"/>
            <a:ext cx="2807155" cy="280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mulberry tree">
            <a:extLst>
              <a:ext uri="{FF2B5EF4-FFF2-40B4-BE49-F238E27FC236}">
                <a16:creationId xmlns:a16="http://schemas.microsoft.com/office/drawing/2014/main" xmlns="" id="{37F60748-C118-4177-9442-87264598C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28" y="3993179"/>
            <a:ext cx="3987592" cy="24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292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2398EED-0ED5-4380-B88B-6D6A6A257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Mulberry</a:t>
            </a:r>
            <a:r>
              <a:rPr lang="hr-HR" dirty="0"/>
              <a:t> </a:t>
            </a:r>
            <a:r>
              <a:rPr lang="hr-HR" dirty="0" err="1" smtClean="0"/>
              <a:t>tree</a:t>
            </a:r>
            <a:r>
              <a:rPr lang="hr-HR" dirty="0" smtClean="0"/>
              <a:t> </a:t>
            </a:r>
            <a:r>
              <a:rPr lang="en-US" dirty="0" smtClean="0"/>
              <a:t> </a:t>
            </a:r>
            <a:r>
              <a:rPr lang="en-US" dirty="0"/>
              <a:t>can be 6 to 15 meters</a:t>
            </a:r>
            <a:r>
              <a:rPr lang="hr-HR" dirty="0"/>
              <a:t> </a:t>
            </a:r>
            <a:r>
              <a:rPr lang="hr-HR" dirty="0" err="1"/>
              <a:t>high</a:t>
            </a:r>
            <a:r>
              <a:rPr lang="hr-HR" dirty="0"/>
              <a:t>.</a:t>
            </a:r>
          </a:p>
        </p:txBody>
      </p:sp>
      <p:pic>
        <p:nvPicPr>
          <p:cNvPr id="2050" name="Picture 2" descr="Slikovni rezultat za mulberry tree">
            <a:extLst>
              <a:ext uri="{FF2B5EF4-FFF2-40B4-BE49-F238E27FC236}">
                <a16:creationId xmlns:a16="http://schemas.microsoft.com/office/drawing/2014/main" xmlns="" id="{A448DAC5-348C-406E-8CA1-2956D768D0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02" y="1525378"/>
            <a:ext cx="2531555" cy="253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ovezana slika">
            <a:extLst>
              <a:ext uri="{FF2B5EF4-FFF2-40B4-BE49-F238E27FC236}">
                <a16:creationId xmlns:a16="http://schemas.microsoft.com/office/drawing/2014/main" xmlns="" id="{C5525739-CC99-48C6-AD2C-B711DA45D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260" y="3651910"/>
            <a:ext cx="3171242" cy="23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likovni rezultat za murva">
            <a:extLst>
              <a:ext uri="{FF2B5EF4-FFF2-40B4-BE49-F238E27FC236}">
                <a16:creationId xmlns:a16="http://schemas.microsoft.com/office/drawing/2014/main" xmlns="" id="{726F4BDC-30CF-4757-BE71-171017BD4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9" y="2018391"/>
            <a:ext cx="3013788" cy="163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115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262139F-EFDA-4A3C-A4F8-C5E92AF9C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03" y="466531"/>
            <a:ext cx="7865080" cy="1482529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 err="1"/>
              <a:t>Mulberry</a:t>
            </a:r>
            <a:r>
              <a:rPr lang="hr-HR" dirty="0"/>
              <a:t/>
            </a:r>
            <a:br>
              <a:rPr lang="hr-HR" dirty="0"/>
            </a:br>
            <a:r>
              <a:rPr lang="hr-HR" dirty="0" err="1"/>
              <a:t>black</a:t>
            </a:r>
            <a:r>
              <a:rPr lang="hr-HR" dirty="0"/>
              <a:t>             </a:t>
            </a:r>
            <a:r>
              <a:rPr lang="hr-HR" dirty="0" err="1"/>
              <a:t>white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3074" name="Picture 2" descr="Slikovni rezultat za mulberry tree">
            <a:extLst>
              <a:ext uri="{FF2B5EF4-FFF2-40B4-BE49-F238E27FC236}">
                <a16:creationId xmlns:a16="http://schemas.microsoft.com/office/drawing/2014/main" xmlns="" id="{E586A547-9930-4C2D-B746-446D0203B4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" y="2095274"/>
            <a:ext cx="388143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likovni rezultat za razvoj murva">
            <a:extLst>
              <a:ext uri="{FF2B5EF4-FFF2-40B4-BE49-F238E27FC236}">
                <a16:creationId xmlns:a16="http://schemas.microsoft.com/office/drawing/2014/main" xmlns="" id="{99F4952E-3C8E-45FF-A6E3-F138D539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643" y="2095274"/>
            <a:ext cx="4243485" cy="37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204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mulberry tree">
            <a:extLst>
              <a:ext uri="{FF2B5EF4-FFF2-40B4-BE49-F238E27FC236}">
                <a16:creationId xmlns:a16="http://schemas.microsoft.com/office/drawing/2014/main" xmlns="" id="{5F8F781E-DF07-45E0-905C-EB200774A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99" y="787659"/>
            <a:ext cx="25431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mulberry tree">
            <a:extLst>
              <a:ext uri="{FF2B5EF4-FFF2-40B4-BE49-F238E27FC236}">
                <a16:creationId xmlns:a16="http://schemas.microsoft.com/office/drawing/2014/main" xmlns="" id="{F5B146A9-9157-4E4C-944F-721979BB4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74" y="2060510"/>
            <a:ext cx="3267269" cy="32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likovni rezultat za mulberry tree">
            <a:extLst>
              <a:ext uri="{FF2B5EF4-FFF2-40B4-BE49-F238E27FC236}">
                <a16:creationId xmlns:a16="http://schemas.microsoft.com/office/drawing/2014/main" xmlns="" id="{B0BA7291-6634-409E-8616-975AB53B6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3" y="787659"/>
            <a:ext cx="2960855" cy="19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Slikovni rezultat za mulberry tree">
            <a:extLst>
              <a:ext uri="{FF2B5EF4-FFF2-40B4-BE49-F238E27FC236}">
                <a16:creationId xmlns:a16="http://schemas.microsoft.com/office/drawing/2014/main" xmlns="" id="{6FEA6A07-F9CA-4E41-A8C3-159274521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52" y="4915678"/>
            <a:ext cx="1942322" cy="19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likovni rezultat za mulberry tree">
            <a:extLst>
              <a:ext uri="{FF2B5EF4-FFF2-40B4-BE49-F238E27FC236}">
                <a16:creationId xmlns:a16="http://schemas.microsoft.com/office/drawing/2014/main" xmlns="" id="{8B4150B5-BABC-45D0-9DD2-A65E5528C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43" y="4356132"/>
            <a:ext cx="2501868" cy="250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02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kovni rezultat za mulberry tree">
            <a:extLst>
              <a:ext uri="{FF2B5EF4-FFF2-40B4-BE49-F238E27FC236}">
                <a16:creationId xmlns:a16="http://schemas.microsoft.com/office/drawing/2014/main" xmlns="" id="{ED9479B7-5F5C-4BA0-A19A-F84271976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7"/>
          <a:stretch/>
        </p:blipFill>
        <p:spPr bwMode="auto">
          <a:xfrm>
            <a:off x="668403" y="261256"/>
            <a:ext cx="8680908" cy="578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237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9697297-AF72-4523-88F1-15169575A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  <a:r>
              <a:rPr lang="hr-HR" dirty="0" err="1" smtClean="0"/>
              <a:t>Mulberry</a:t>
            </a:r>
            <a:r>
              <a:rPr lang="hr-HR" dirty="0" smtClean="0"/>
              <a:t> </a:t>
            </a:r>
            <a:r>
              <a:rPr lang="en-US" dirty="0"/>
              <a:t>is also used for sweets</a:t>
            </a:r>
            <a:r>
              <a:rPr lang="hr-HR" dirty="0"/>
              <a:t>.</a:t>
            </a:r>
          </a:p>
        </p:txBody>
      </p:sp>
      <p:pic>
        <p:nvPicPr>
          <p:cNvPr id="6146" name="Picture 2" descr="Slikovni rezultat za slatkisi od murve">
            <a:extLst>
              <a:ext uri="{FF2B5EF4-FFF2-40B4-BE49-F238E27FC236}">
                <a16:creationId xmlns:a16="http://schemas.microsoft.com/office/drawing/2014/main" xmlns="" id="{FBAD4B51-6DD9-4814-8E6C-DFAD5A6C3F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63" y="1930400"/>
            <a:ext cx="260315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likovni rezultat za slatkisi od murve">
            <a:extLst>
              <a:ext uri="{FF2B5EF4-FFF2-40B4-BE49-F238E27FC236}">
                <a16:creationId xmlns:a16="http://schemas.microsoft.com/office/drawing/2014/main" xmlns="" id="{BA608A74-C3D6-4844-85B1-18E88A8CD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322" y="2029408"/>
            <a:ext cx="4469363" cy="335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754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9D3693A-A7C5-4C8D-8EB2-A6DE3314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/>
              <a:t>THE </a:t>
            </a:r>
            <a:r>
              <a:rPr lang="hr-HR" smtClean="0"/>
              <a:t>END 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                                   NIKOLINA BOBAN 5.b </a:t>
            </a:r>
          </a:p>
        </p:txBody>
      </p:sp>
      <p:pic>
        <p:nvPicPr>
          <p:cNvPr id="7170" name="Picture 2" descr="Slikovni rezultat za THE AND GIF">
            <a:extLst>
              <a:ext uri="{FF2B5EF4-FFF2-40B4-BE49-F238E27FC236}">
                <a16:creationId xmlns:a16="http://schemas.microsoft.com/office/drawing/2014/main" xmlns="" id="{1B4D4D75-5256-4CA0-942E-1E18B3CC6DD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01" y="2324359"/>
            <a:ext cx="406859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51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</TotalTime>
  <Words>27</Words>
  <Application>Microsoft Office PowerPoint</Application>
  <PresentationFormat>Prilagođeno</PresentationFormat>
  <Paragraphs>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9" baseType="lpstr">
      <vt:lpstr>Faseta</vt:lpstr>
      <vt:lpstr>MULBERRY</vt:lpstr>
      <vt:lpstr>Mulberry is a fruit.</vt:lpstr>
      <vt:lpstr>Mulberry tree  can be 6 to 15 meters high.</vt:lpstr>
      <vt:lpstr>Mulberry black             white    </vt:lpstr>
      <vt:lpstr>PowerPointova prezentacija</vt:lpstr>
      <vt:lpstr>PowerPointova prezentacija</vt:lpstr>
      <vt:lpstr>  Mulberry is also used for sweets.</vt:lpstr>
      <vt:lpstr>THE END                                       NIKOLINA BOBAN 5.b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MULBERRY</dc:title>
  <dc:creator>Admin</dc:creator>
  <cp:lastModifiedBy>OSPK5</cp:lastModifiedBy>
  <cp:revision>7</cp:revision>
  <dcterms:created xsi:type="dcterms:W3CDTF">2017-10-11T12:36:16Z</dcterms:created>
  <dcterms:modified xsi:type="dcterms:W3CDTF">2017-10-12T06:52:23Z</dcterms:modified>
</cp:coreProperties>
</file>