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8" r:id="rId2"/>
    <p:sldId id="259" r:id="rId3"/>
    <p:sldId id="260" r:id="rId4"/>
    <p:sldId id="261" r:id="rId5"/>
    <p:sldId id="262" r:id="rId6"/>
    <p:sldId id="264" r:id="rId7"/>
    <p:sldId id="265" r:id="rId8"/>
    <p:sldId id="266" r:id="rId9"/>
  </p:sldIdLst>
  <p:sldSz cx="9144000" cy="6858000" type="screen4x3"/>
  <p:notesSz cx="6858000" cy="9144000"/>
  <p:defaultTextStyle>
    <a:defPPr>
      <a:defRPr lang="sr-Latn-C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00"/>
    <a:srgbClr val="CC3300"/>
    <a:srgbClr val="FF3300"/>
    <a:srgbClr val="045DC8"/>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88" autoAdjust="0"/>
    <p:restoredTop sz="94607" autoAdjust="0"/>
  </p:normalViewPr>
  <p:slideViewPr>
    <p:cSldViewPr>
      <p:cViewPr varScale="1">
        <p:scale>
          <a:sx n="69" d="100"/>
          <a:sy n="69" d="100"/>
        </p:scale>
        <p:origin x="-1416"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BDCA24DE-5D2B-477A-B9FD-46D172F1E093}" type="datetimeFigureOut">
              <a:rPr lang="sr-Latn-CS" smtClean="0"/>
              <a:pPr/>
              <a:t>24.9.2015</a:t>
            </a:fld>
            <a:endParaRPr lang="hr-HR"/>
          </a:p>
        </p:txBody>
      </p:sp>
      <p:sp>
        <p:nvSpPr>
          <p:cNvPr id="19" name="Footer Placeholder 18"/>
          <p:cNvSpPr>
            <a:spLocks noGrp="1"/>
          </p:cNvSpPr>
          <p:nvPr>
            <p:ph type="ftr" sz="quarter" idx="11"/>
          </p:nvPr>
        </p:nvSpPr>
        <p:spPr/>
        <p:txBody>
          <a:bodyPr/>
          <a:lstStyle/>
          <a:p>
            <a:endParaRPr lang="hr-HR"/>
          </a:p>
        </p:txBody>
      </p:sp>
      <p:sp>
        <p:nvSpPr>
          <p:cNvPr id="27" name="Slide Number Placeholder 26"/>
          <p:cNvSpPr>
            <a:spLocks noGrp="1"/>
          </p:cNvSpPr>
          <p:nvPr>
            <p:ph type="sldNum" sz="quarter" idx="12"/>
          </p:nvPr>
        </p:nvSpPr>
        <p:spPr/>
        <p:txBody>
          <a:bodyPr/>
          <a:lstStyle/>
          <a:p>
            <a:fld id="{D5ADF1BA-E28A-4AA1-A104-1F8AC3F48DC3}" type="slidenum">
              <a:rPr lang="hr-HR" smtClean="0"/>
              <a:pPr/>
              <a:t>‹#›</a:t>
            </a:fld>
            <a:endParaRPr lang="hr-H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DCA24DE-5D2B-477A-B9FD-46D172F1E093}" type="datetimeFigureOut">
              <a:rPr lang="sr-Latn-CS" smtClean="0"/>
              <a:pPr/>
              <a:t>24.9.2015</a:t>
            </a:fld>
            <a:endParaRPr lang="hr-HR"/>
          </a:p>
        </p:txBody>
      </p:sp>
      <p:sp>
        <p:nvSpPr>
          <p:cNvPr id="5" name="Footer Placeholder 4"/>
          <p:cNvSpPr>
            <a:spLocks noGrp="1"/>
          </p:cNvSpPr>
          <p:nvPr>
            <p:ph type="ftr" sz="quarter" idx="11"/>
          </p:nvPr>
        </p:nvSpPr>
        <p:spPr/>
        <p:txBody>
          <a:bodyPr/>
          <a:lstStyle/>
          <a:p>
            <a:endParaRPr lang="hr-HR"/>
          </a:p>
        </p:txBody>
      </p:sp>
      <p:sp>
        <p:nvSpPr>
          <p:cNvPr id="6" name="Slide Number Placeholder 5"/>
          <p:cNvSpPr>
            <a:spLocks noGrp="1"/>
          </p:cNvSpPr>
          <p:nvPr>
            <p:ph type="sldNum" sz="quarter" idx="12"/>
          </p:nvPr>
        </p:nvSpPr>
        <p:spPr/>
        <p:txBody>
          <a:bodyPr/>
          <a:lstStyle/>
          <a:p>
            <a:fld id="{D5ADF1BA-E28A-4AA1-A104-1F8AC3F48DC3}" type="slidenum">
              <a:rPr lang="hr-HR" smtClean="0"/>
              <a:pPr/>
              <a:t>‹#›</a:t>
            </a:fld>
            <a:endParaRPr lang="hr-H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DCA24DE-5D2B-477A-B9FD-46D172F1E093}" type="datetimeFigureOut">
              <a:rPr lang="sr-Latn-CS" smtClean="0"/>
              <a:pPr/>
              <a:t>24.9.2015</a:t>
            </a:fld>
            <a:endParaRPr lang="hr-HR"/>
          </a:p>
        </p:txBody>
      </p:sp>
      <p:sp>
        <p:nvSpPr>
          <p:cNvPr id="5" name="Footer Placeholder 4"/>
          <p:cNvSpPr>
            <a:spLocks noGrp="1"/>
          </p:cNvSpPr>
          <p:nvPr>
            <p:ph type="ftr" sz="quarter" idx="11"/>
          </p:nvPr>
        </p:nvSpPr>
        <p:spPr/>
        <p:txBody>
          <a:bodyPr/>
          <a:lstStyle/>
          <a:p>
            <a:endParaRPr lang="hr-HR"/>
          </a:p>
        </p:txBody>
      </p:sp>
      <p:sp>
        <p:nvSpPr>
          <p:cNvPr id="6" name="Slide Number Placeholder 5"/>
          <p:cNvSpPr>
            <a:spLocks noGrp="1"/>
          </p:cNvSpPr>
          <p:nvPr>
            <p:ph type="sldNum" sz="quarter" idx="12"/>
          </p:nvPr>
        </p:nvSpPr>
        <p:spPr/>
        <p:txBody>
          <a:bodyPr/>
          <a:lstStyle/>
          <a:p>
            <a:fld id="{D5ADF1BA-E28A-4AA1-A104-1F8AC3F48DC3}" type="slidenum">
              <a:rPr lang="hr-HR" smtClean="0"/>
              <a:pPr/>
              <a:t>‹#›</a:t>
            </a:fld>
            <a:endParaRPr lang="hr-H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DCA24DE-5D2B-477A-B9FD-46D172F1E093}" type="datetimeFigureOut">
              <a:rPr lang="sr-Latn-CS" smtClean="0"/>
              <a:pPr/>
              <a:t>24.9.2015</a:t>
            </a:fld>
            <a:endParaRPr lang="hr-HR"/>
          </a:p>
        </p:txBody>
      </p:sp>
      <p:sp>
        <p:nvSpPr>
          <p:cNvPr id="5" name="Footer Placeholder 4"/>
          <p:cNvSpPr>
            <a:spLocks noGrp="1"/>
          </p:cNvSpPr>
          <p:nvPr>
            <p:ph type="ftr" sz="quarter" idx="11"/>
          </p:nvPr>
        </p:nvSpPr>
        <p:spPr/>
        <p:txBody>
          <a:bodyPr/>
          <a:lstStyle/>
          <a:p>
            <a:endParaRPr lang="hr-HR"/>
          </a:p>
        </p:txBody>
      </p:sp>
      <p:sp>
        <p:nvSpPr>
          <p:cNvPr id="6" name="Slide Number Placeholder 5"/>
          <p:cNvSpPr>
            <a:spLocks noGrp="1"/>
          </p:cNvSpPr>
          <p:nvPr>
            <p:ph type="sldNum" sz="quarter" idx="12"/>
          </p:nvPr>
        </p:nvSpPr>
        <p:spPr/>
        <p:txBody>
          <a:bodyPr/>
          <a:lstStyle/>
          <a:p>
            <a:fld id="{D5ADF1BA-E28A-4AA1-A104-1F8AC3F48DC3}" type="slidenum">
              <a:rPr lang="hr-HR" smtClean="0"/>
              <a:pPr/>
              <a:t>‹#›</a:t>
            </a:fld>
            <a:endParaRPr lang="hr-H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BDCA24DE-5D2B-477A-B9FD-46D172F1E093}" type="datetimeFigureOut">
              <a:rPr lang="sr-Latn-CS" smtClean="0"/>
              <a:pPr/>
              <a:t>24.9.2015</a:t>
            </a:fld>
            <a:endParaRPr lang="hr-HR"/>
          </a:p>
        </p:txBody>
      </p:sp>
      <p:sp>
        <p:nvSpPr>
          <p:cNvPr id="5" name="Footer Placeholder 4"/>
          <p:cNvSpPr>
            <a:spLocks noGrp="1"/>
          </p:cNvSpPr>
          <p:nvPr>
            <p:ph type="ftr" sz="quarter" idx="11"/>
          </p:nvPr>
        </p:nvSpPr>
        <p:spPr/>
        <p:txBody>
          <a:bodyPr/>
          <a:lstStyle/>
          <a:p>
            <a:endParaRPr lang="hr-HR"/>
          </a:p>
        </p:txBody>
      </p:sp>
      <p:sp>
        <p:nvSpPr>
          <p:cNvPr id="6" name="Slide Number Placeholder 5"/>
          <p:cNvSpPr>
            <a:spLocks noGrp="1"/>
          </p:cNvSpPr>
          <p:nvPr>
            <p:ph type="sldNum" sz="quarter" idx="12"/>
          </p:nvPr>
        </p:nvSpPr>
        <p:spPr/>
        <p:txBody>
          <a:bodyPr/>
          <a:lstStyle/>
          <a:p>
            <a:fld id="{D5ADF1BA-E28A-4AA1-A104-1F8AC3F48DC3}" type="slidenum">
              <a:rPr lang="hr-HR" smtClean="0"/>
              <a:pPr/>
              <a:t>‹#›</a:t>
            </a:fld>
            <a:endParaRPr lang="hr-H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BDCA24DE-5D2B-477A-B9FD-46D172F1E093}" type="datetimeFigureOut">
              <a:rPr lang="sr-Latn-CS" smtClean="0"/>
              <a:pPr/>
              <a:t>24.9.2015</a:t>
            </a:fld>
            <a:endParaRPr lang="hr-HR"/>
          </a:p>
        </p:txBody>
      </p:sp>
      <p:sp>
        <p:nvSpPr>
          <p:cNvPr id="6" name="Footer Placeholder 5"/>
          <p:cNvSpPr>
            <a:spLocks noGrp="1"/>
          </p:cNvSpPr>
          <p:nvPr>
            <p:ph type="ftr" sz="quarter" idx="11"/>
          </p:nvPr>
        </p:nvSpPr>
        <p:spPr/>
        <p:txBody>
          <a:bodyPr/>
          <a:lstStyle/>
          <a:p>
            <a:endParaRPr lang="hr-HR"/>
          </a:p>
        </p:txBody>
      </p:sp>
      <p:sp>
        <p:nvSpPr>
          <p:cNvPr id="7" name="Slide Number Placeholder 6"/>
          <p:cNvSpPr>
            <a:spLocks noGrp="1"/>
          </p:cNvSpPr>
          <p:nvPr>
            <p:ph type="sldNum" sz="quarter" idx="12"/>
          </p:nvPr>
        </p:nvSpPr>
        <p:spPr/>
        <p:txBody>
          <a:bodyPr/>
          <a:lstStyle/>
          <a:p>
            <a:fld id="{D5ADF1BA-E28A-4AA1-A104-1F8AC3F48DC3}" type="slidenum">
              <a:rPr lang="hr-HR" smtClean="0"/>
              <a:pPr/>
              <a:t>‹#›</a:t>
            </a:fld>
            <a:endParaRPr lang="hr-H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BDCA24DE-5D2B-477A-B9FD-46D172F1E093}" type="datetimeFigureOut">
              <a:rPr lang="sr-Latn-CS" smtClean="0"/>
              <a:pPr/>
              <a:t>24.9.2015</a:t>
            </a:fld>
            <a:endParaRPr lang="hr-HR"/>
          </a:p>
        </p:txBody>
      </p:sp>
      <p:sp>
        <p:nvSpPr>
          <p:cNvPr id="8" name="Footer Placeholder 7"/>
          <p:cNvSpPr>
            <a:spLocks noGrp="1"/>
          </p:cNvSpPr>
          <p:nvPr>
            <p:ph type="ftr" sz="quarter" idx="11"/>
          </p:nvPr>
        </p:nvSpPr>
        <p:spPr/>
        <p:txBody>
          <a:bodyPr/>
          <a:lstStyle/>
          <a:p>
            <a:endParaRPr lang="hr-HR"/>
          </a:p>
        </p:txBody>
      </p:sp>
      <p:sp>
        <p:nvSpPr>
          <p:cNvPr id="9" name="Slide Number Placeholder 8"/>
          <p:cNvSpPr>
            <a:spLocks noGrp="1"/>
          </p:cNvSpPr>
          <p:nvPr>
            <p:ph type="sldNum" sz="quarter" idx="12"/>
          </p:nvPr>
        </p:nvSpPr>
        <p:spPr/>
        <p:txBody>
          <a:bodyPr/>
          <a:lstStyle/>
          <a:p>
            <a:fld id="{D5ADF1BA-E28A-4AA1-A104-1F8AC3F48DC3}" type="slidenum">
              <a:rPr lang="hr-HR" smtClean="0"/>
              <a:pPr/>
              <a:t>‹#›</a:t>
            </a:fld>
            <a:endParaRPr lang="hr-H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BDCA24DE-5D2B-477A-B9FD-46D172F1E093}" type="datetimeFigureOut">
              <a:rPr lang="sr-Latn-CS" smtClean="0"/>
              <a:pPr/>
              <a:t>24.9.2015</a:t>
            </a:fld>
            <a:endParaRPr lang="hr-HR"/>
          </a:p>
        </p:txBody>
      </p:sp>
      <p:sp>
        <p:nvSpPr>
          <p:cNvPr id="4" name="Footer Placeholder 3"/>
          <p:cNvSpPr>
            <a:spLocks noGrp="1"/>
          </p:cNvSpPr>
          <p:nvPr>
            <p:ph type="ftr" sz="quarter" idx="11"/>
          </p:nvPr>
        </p:nvSpPr>
        <p:spPr/>
        <p:txBody>
          <a:bodyPr/>
          <a:lstStyle/>
          <a:p>
            <a:endParaRPr lang="hr-HR"/>
          </a:p>
        </p:txBody>
      </p:sp>
      <p:sp>
        <p:nvSpPr>
          <p:cNvPr id="5" name="Slide Number Placeholder 4"/>
          <p:cNvSpPr>
            <a:spLocks noGrp="1"/>
          </p:cNvSpPr>
          <p:nvPr>
            <p:ph type="sldNum" sz="quarter" idx="12"/>
          </p:nvPr>
        </p:nvSpPr>
        <p:spPr/>
        <p:txBody>
          <a:bodyPr/>
          <a:lstStyle/>
          <a:p>
            <a:fld id="{D5ADF1BA-E28A-4AA1-A104-1F8AC3F48DC3}" type="slidenum">
              <a:rPr lang="hr-HR" smtClean="0"/>
              <a:pPr/>
              <a:t>‹#›</a:t>
            </a:fld>
            <a:endParaRPr lang="hr-H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DCA24DE-5D2B-477A-B9FD-46D172F1E093}" type="datetimeFigureOut">
              <a:rPr lang="sr-Latn-CS" smtClean="0"/>
              <a:pPr/>
              <a:t>24.9.2015</a:t>
            </a:fld>
            <a:endParaRPr lang="hr-HR"/>
          </a:p>
        </p:txBody>
      </p:sp>
      <p:sp>
        <p:nvSpPr>
          <p:cNvPr id="3" name="Footer Placeholder 2"/>
          <p:cNvSpPr>
            <a:spLocks noGrp="1"/>
          </p:cNvSpPr>
          <p:nvPr>
            <p:ph type="ftr" sz="quarter" idx="11"/>
          </p:nvPr>
        </p:nvSpPr>
        <p:spPr/>
        <p:txBody>
          <a:bodyPr/>
          <a:lstStyle/>
          <a:p>
            <a:endParaRPr lang="hr-HR"/>
          </a:p>
        </p:txBody>
      </p:sp>
      <p:sp>
        <p:nvSpPr>
          <p:cNvPr id="4" name="Slide Number Placeholder 3"/>
          <p:cNvSpPr>
            <a:spLocks noGrp="1"/>
          </p:cNvSpPr>
          <p:nvPr>
            <p:ph type="sldNum" sz="quarter" idx="12"/>
          </p:nvPr>
        </p:nvSpPr>
        <p:spPr/>
        <p:txBody>
          <a:bodyPr/>
          <a:lstStyle/>
          <a:p>
            <a:fld id="{D5ADF1BA-E28A-4AA1-A104-1F8AC3F48DC3}" type="slidenum">
              <a:rPr lang="hr-HR" smtClean="0"/>
              <a:pPr/>
              <a:t>‹#›</a:t>
            </a:fld>
            <a:endParaRPr lang="hr-H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BDCA24DE-5D2B-477A-B9FD-46D172F1E093}" type="datetimeFigureOut">
              <a:rPr lang="sr-Latn-CS" smtClean="0"/>
              <a:pPr/>
              <a:t>24.9.2015</a:t>
            </a:fld>
            <a:endParaRPr lang="hr-HR"/>
          </a:p>
        </p:txBody>
      </p:sp>
      <p:sp>
        <p:nvSpPr>
          <p:cNvPr id="6" name="Footer Placeholder 5"/>
          <p:cNvSpPr>
            <a:spLocks noGrp="1"/>
          </p:cNvSpPr>
          <p:nvPr>
            <p:ph type="ftr" sz="quarter" idx="11"/>
          </p:nvPr>
        </p:nvSpPr>
        <p:spPr/>
        <p:txBody>
          <a:bodyPr/>
          <a:lstStyle/>
          <a:p>
            <a:endParaRPr lang="hr-HR"/>
          </a:p>
        </p:txBody>
      </p:sp>
      <p:sp>
        <p:nvSpPr>
          <p:cNvPr id="7" name="Slide Number Placeholder 6"/>
          <p:cNvSpPr>
            <a:spLocks noGrp="1"/>
          </p:cNvSpPr>
          <p:nvPr>
            <p:ph type="sldNum" sz="quarter" idx="12"/>
          </p:nvPr>
        </p:nvSpPr>
        <p:spPr/>
        <p:txBody>
          <a:bodyPr/>
          <a:lstStyle/>
          <a:p>
            <a:fld id="{D5ADF1BA-E28A-4AA1-A104-1F8AC3F48DC3}" type="slidenum">
              <a:rPr lang="hr-HR" smtClean="0"/>
              <a:pPr/>
              <a:t>‹#›</a:t>
            </a:fld>
            <a:endParaRPr lang="hr-H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BDCA24DE-5D2B-477A-B9FD-46D172F1E093}" type="datetimeFigureOut">
              <a:rPr lang="sr-Latn-CS" smtClean="0"/>
              <a:pPr/>
              <a:t>24.9.2015</a:t>
            </a:fld>
            <a:endParaRPr lang="hr-HR"/>
          </a:p>
        </p:txBody>
      </p:sp>
      <p:sp>
        <p:nvSpPr>
          <p:cNvPr id="6" name="Footer Placeholder 5"/>
          <p:cNvSpPr>
            <a:spLocks noGrp="1"/>
          </p:cNvSpPr>
          <p:nvPr>
            <p:ph type="ftr" sz="quarter" idx="11"/>
          </p:nvPr>
        </p:nvSpPr>
        <p:spPr/>
        <p:txBody>
          <a:bodyPr/>
          <a:lstStyle/>
          <a:p>
            <a:endParaRPr lang="hr-HR"/>
          </a:p>
        </p:txBody>
      </p:sp>
      <p:sp>
        <p:nvSpPr>
          <p:cNvPr id="7" name="Slide Number Placeholder 6"/>
          <p:cNvSpPr>
            <a:spLocks noGrp="1"/>
          </p:cNvSpPr>
          <p:nvPr>
            <p:ph type="sldNum" sz="quarter" idx="12"/>
          </p:nvPr>
        </p:nvSpPr>
        <p:spPr>
          <a:xfrm>
            <a:off x="8077200" y="6356350"/>
            <a:ext cx="609600" cy="365125"/>
          </a:xfrm>
        </p:spPr>
        <p:txBody>
          <a:bodyPr/>
          <a:lstStyle/>
          <a:p>
            <a:fld id="{D5ADF1BA-E28A-4AA1-A104-1F8AC3F48DC3}" type="slidenum">
              <a:rPr lang="hr-HR" smtClean="0"/>
              <a:pPr/>
              <a:t>‹#›</a:t>
            </a:fld>
            <a:endParaRPr lang="hr-HR"/>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BDCA24DE-5D2B-477A-B9FD-46D172F1E093}" type="datetimeFigureOut">
              <a:rPr lang="sr-Latn-CS" smtClean="0"/>
              <a:pPr/>
              <a:t>24.9.2015</a:t>
            </a:fld>
            <a:endParaRPr lang="hr-HR"/>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hr-HR"/>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D5ADF1BA-E28A-4AA1-A104-1F8AC3F48DC3}" type="slidenum">
              <a:rPr lang="hr-HR" smtClean="0"/>
              <a:pPr/>
              <a:t>‹#›</a:t>
            </a:fld>
            <a:endParaRPr lang="hr-HR"/>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2" Type="http://schemas.openxmlformats.org/officeDocument/2006/relationships/image" Target="../media/image8.gi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8596" y="285728"/>
            <a:ext cx="8229600" cy="1143000"/>
          </a:xfrm>
        </p:spPr>
        <p:txBody>
          <a:bodyPr>
            <a:noAutofit/>
          </a:bodyPr>
          <a:lstStyle/>
          <a:p>
            <a:r>
              <a:rPr lang="hr-HR" sz="8800" dirty="0" smtClean="0">
                <a:solidFill>
                  <a:srgbClr val="045DC8"/>
                </a:solidFill>
                <a:latin typeface="Castellar" pitchFamily="18" charset="0"/>
              </a:rPr>
              <a:t>CLIMATE</a:t>
            </a:r>
            <a:endParaRPr lang="hr-HR" sz="8800" dirty="0"/>
          </a:p>
        </p:txBody>
      </p:sp>
      <p:pic>
        <p:nvPicPr>
          <p:cNvPr id="6" name="Content Placeholder 3" descr="klima.jpg"/>
          <p:cNvPicPr>
            <a:picLocks noGrp="1" noChangeAspect="1"/>
          </p:cNvPicPr>
          <p:nvPr>
            <p:ph idx="1"/>
          </p:nvPr>
        </p:nvPicPr>
        <p:blipFill>
          <a:blip r:embed="rId2" cstate="print"/>
          <a:stretch>
            <a:fillRect/>
          </a:stretch>
        </p:blipFill>
        <p:spPr>
          <a:xfrm>
            <a:off x="2143108" y="2285992"/>
            <a:ext cx="4714908" cy="4143404"/>
          </a:xfrm>
        </p:spPr>
      </p:pic>
    </p:spTree>
  </p:cSld>
  <p:clrMapOvr>
    <a:masterClrMapping/>
  </p:clrMapOvr>
  <p:transition>
    <p:strips dir="ld"/>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63688" y="514352"/>
            <a:ext cx="1665312" cy="1162050"/>
          </a:xfrm>
        </p:spPr>
        <p:txBody>
          <a:bodyPr/>
          <a:lstStyle/>
          <a:p>
            <a:r>
              <a:rPr lang="hr-HR" sz="3600" b="1" dirty="0" smtClean="0"/>
              <a:t>CLIMATE</a:t>
            </a:r>
            <a:r>
              <a:rPr lang="hr-HR" dirty="0" smtClean="0"/>
              <a:t/>
            </a:r>
            <a:br>
              <a:rPr lang="hr-HR" dirty="0" smtClean="0"/>
            </a:br>
            <a:endParaRPr lang="hr-HR" dirty="0"/>
          </a:p>
        </p:txBody>
      </p:sp>
      <p:sp>
        <p:nvSpPr>
          <p:cNvPr id="4" name="Text Placeholder 3"/>
          <p:cNvSpPr>
            <a:spLocks noGrp="1"/>
          </p:cNvSpPr>
          <p:nvPr>
            <p:ph type="body" idx="2"/>
          </p:nvPr>
        </p:nvSpPr>
        <p:spPr>
          <a:xfrm>
            <a:off x="500034" y="1500174"/>
            <a:ext cx="3008313" cy="4691063"/>
          </a:xfrm>
        </p:spPr>
        <p:txBody>
          <a:bodyPr>
            <a:noAutofit/>
          </a:bodyPr>
          <a:lstStyle/>
          <a:p>
            <a:r>
              <a:rPr lang="hr-HR" sz="1800" dirty="0" smtClean="0">
                <a:latin typeface="Berlin Sans FB" pitchFamily="34" charset="0"/>
              </a:rPr>
              <a:t>A continental climate prevails in the north of Croatia.Summers are hot and winters are cold and humid.Along the Adriatic coats,the climate is Mediterranean.Summers  are very hot and dry,and winters are mild with temperatures rarely dropping below 5°C.The Adriatic coast is one of the sunniest  in the Mediterranean,which makes it very attractive for tourists from all over the world.</a:t>
            </a:r>
          </a:p>
        </p:txBody>
      </p:sp>
      <p:pic>
        <p:nvPicPr>
          <p:cNvPr id="5" name="Content Placeholder 4" descr="croatia-5-638.jpg"/>
          <p:cNvPicPr>
            <a:picLocks noGrp="1" noChangeAspect="1"/>
          </p:cNvPicPr>
          <p:nvPr>
            <p:ph sz="half" idx="1"/>
          </p:nvPr>
        </p:nvPicPr>
        <p:blipFill>
          <a:blip r:embed="rId2" cstate="print"/>
          <a:stretch>
            <a:fillRect/>
          </a:stretch>
        </p:blipFill>
        <p:spPr>
          <a:xfrm>
            <a:off x="3575050" y="2043490"/>
            <a:ext cx="5111750" cy="3837819"/>
          </a:xfrm>
        </p:spPr>
      </p:pic>
    </p:spTree>
  </p:cSld>
  <p:clrMapOvr>
    <a:masterClrMapping/>
  </p:clrMapOvr>
  <p:transition>
    <p:split dir="in"/>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solidFill>
                  <a:srgbClr val="FF3300"/>
                </a:solidFill>
                <a:latin typeface="Cooper Black" pitchFamily="18" charset="0"/>
              </a:rPr>
              <a:t>Summers and winters</a:t>
            </a:r>
            <a:endParaRPr lang="hr-HR" dirty="0">
              <a:solidFill>
                <a:srgbClr val="FF3300"/>
              </a:solidFill>
              <a:latin typeface="Cooper Black" pitchFamily="18" charset="0"/>
            </a:endParaRPr>
          </a:p>
        </p:txBody>
      </p:sp>
      <p:pic>
        <p:nvPicPr>
          <p:cNvPr id="5" name="Content Placeholder 4" descr="dubrovnik.jpg"/>
          <p:cNvPicPr>
            <a:picLocks noGrp="1" noChangeAspect="1"/>
          </p:cNvPicPr>
          <p:nvPr>
            <p:ph sz="half" idx="1"/>
          </p:nvPr>
        </p:nvPicPr>
        <p:blipFill>
          <a:blip r:embed="rId2" cstate="print"/>
          <a:stretch>
            <a:fillRect/>
          </a:stretch>
        </p:blipFill>
        <p:spPr>
          <a:xfrm rot="20540632">
            <a:off x="906078" y="2123974"/>
            <a:ext cx="3592507" cy="2747208"/>
          </a:xfrm>
        </p:spPr>
      </p:pic>
      <p:pic>
        <p:nvPicPr>
          <p:cNvPr id="6" name="Content Placeholder 5" descr="medvednica.jpg"/>
          <p:cNvPicPr>
            <a:picLocks noGrp="1" noChangeAspect="1"/>
          </p:cNvPicPr>
          <p:nvPr>
            <p:ph sz="half" idx="2"/>
          </p:nvPr>
        </p:nvPicPr>
        <p:blipFill>
          <a:blip r:embed="rId3" cstate="print"/>
          <a:stretch>
            <a:fillRect/>
          </a:stretch>
        </p:blipFill>
        <p:spPr>
          <a:xfrm rot="20223493">
            <a:off x="4127817" y="2837820"/>
            <a:ext cx="4352401" cy="2979590"/>
          </a:xfrm>
        </p:spPr>
      </p:pic>
    </p:spTree>
  </p:cSld>
  <p:clrMapOvr>
    <a:masterClrMapping/>
  </p:clrMapOvr>
  <p:transition>
    <p:zoom dir="in"/>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l"/>
            <a:r>
              <a:rPr lang="hr-HR" sz="2800" dirty="0" err="1" smtClean="0">
                <a:latin typeface="Berlin Sans FB" pitchFamily="34" charset="0"/>
              </a:rPr>
              <a:t>W</a:t>
            </a:r>
            <a:r>
              <a:rPr lang="hr-HR" sz="2800" dirty="0" err="1" smtClean="0">
                <a:latin typeface="Berlin Sans FB" pitchFamily="34" charset="0"/>
              </a:rPr>
              <a:t>inds</a:t>
            </a:r>
            <a:r>
              <a:rPr lang="hr-HR" sz="2800" dirty="0" smtClean="0">
                <a:latin typeface="Berlin Sans FB" pitchFamily="34" charset="0"/>
              </a:rPr>
              <a:t> </a:t>
            </a:r>
            <a:r>
              <a:rPr lang="hr-HR" sz="2800" dirty="0" smtClean="0">
                <a:latin typeface="Berlin Sans FB" pitchFamily="34" charset="0"/>
              </a:rPr>
              <a:t>in Croatia are </a:t>
            </a:r>
            <a:r>
              <a:rPr lang="hr-HR" sz="2800" dirty="0" err="1" smtClean="0">
                <a:latin typeface="Berlin Sans FB" pitchFamily="34" charset="0"/>
              </a:rPr>
              <a:t>different</a:t>
            </a:r>
            <a:r>
              <a:rPr lang="hr-HR" sz="2800" dirty="0" smtClean="0">
                <a:latin typeface="Berlin Sans FB" pitchFamily="34" charset="0"/>
              </a:rPr>
              <a:t>,</a:t>
            </a:r>
            <a:r>
              <a:rPr lang="hr-HR" sz="2800" dirty="0" smtClean="0">
                <a:latin typeface="Berlin Sans FB" pitchFamily="34" charset="0"/>
              </a:rPr>
              <a:t> </a:t>
            </a:r>
            <a:r>
              <a:rPr lang="hr-HR" sz="2800" dirty="0" smtClean="0">
                <a:latin typeface="Berlin Sans FB" pitchFamily="34" charset="0"/>
              </a:rPr>
              <a:t>but the two most </a:t>
            </a:r>
            <a:r>
              <a:rPr lang="hr-HR" sz="2800" dirty="0" err="1" smtClean="0">
                <a:latin typeface="Berlin Sans FB" pitchFamily="34" charset="0"/>
              </a:rPr>
              <a:t>famous</a:t>
            </a:r>
            <a:r>
              <a:rPr lang="hr-HR" sz="2800" dirty="0" smtClean="0">
                <a:latin typeface="Berlin Sans FB" pitchFamily="34" charset="0"/>
              </a:rPr>
              <a:t> </a:t>
            </a:r>
            <a:r>
              <a:rPr lang="hr-HR" sz="2800" dirty="0" smtClean="0">
                <a:latin typeface="Berlin Sans FB" pitchFamily="34" charset="0"/>
              </a:rPr>
              <a:t>are</a:t>
            </a:r>
            <a:r>
              <a:rPr lang="hr-HR" sz="2800" dirty="0" smtClean="0">
                <a:latin typeface="Berlin Sans FB" pitchFamily="34" charset="0"/>
              </a:rPr>
              <a:t> </a:t>
            </a:r>
            <a:r>
              <a:rPr lang="hr-HR" sz="2800" dirty="0" smtClean="0">
                <a:latin typeface="Berlin Sans FB" pitchFamily="34" charset="0"/>
              </a:rPr>
              <a:t>bora  and sirocco,a warm wind blowing from the sea to the mainland,bringing </a:t>
            </a:r>
            <a:r>
              <a:rPr lang="hr-HR" sz="2800" dirty="0" err="1" smtClean="0">
                <a:latin typeface="Berlin Sans FB" pitchFamily="34" charset="0"/>
              </a:rPr>
              <a:t>moist</a:t>
            </a:r>
            <a:r>
              <a:rPr lang="hr-HR" sz="2800" dirty="0" smtClean="0">
                <a:latin typeface="Berlin Sans FB" pitchFamily="34" charset="0"/>
              </a:rPr>
              <a:t> </a:t>
            </a:r>
            <a:r>
              <a:rPr lang="hr-HR" sz="2800" dirty="0" smtClean="0">
                <a:latin typeface="Berlin Sans FB" pitchFamily="34" charset="0"/>
              </a:rPr>
              <a:t>air. Bora </a:t>
            </a:r>
            <a:r>
              <a:rPr lang="hr-HR" sz="2800" dirty="0" smtClean="0">
                <a:latin typeface="Berlin Sans FB" pitchFamily="34" charset="0"/>
              </a:rPr>
              <a:t>is cold and dry wind that brings nice and bright weather.</a:t>
            </a:r>
            <a:endParaRPr lang="hr-HR" sz="2800" dirty="0">
              <a:latin typeface="Berlin Sans FB" pitchFamily="34" charset="0"/>
            </a:endParaRPr>
          </a:p>
        </p:txBody>
      </p:sp>
      <p:sp>
        <p:nvSpPr>
          <p:cNvPr id="3" name="Text Placeholder 2"/>
          <p:cNvSpPr>
            <a:spLocks noGrp="1"/>
          </p:cNvSpPr>
          <p:nvPr>
            <p:ph type="body" idx="1"/>
          </p:nvPr>
        </p:nvSpPr>
        <p:spPr/>
        <p:txBody>
          <a:bodyPr/>
          <a:lstStyle/>
          <a:p>
            <a:r>
              <a:rPr lang="hr-HR" dirty="0" smtClean="0"/>
              <a:t>Bora</a:t>
            </a:r>
            <a:endParaRPr lang="hr-HR" dirty="0"/>
          </a:p>
        </p:txBody>
      </p:sp>
      <p:sp>
        <p:nvSpPr>
          <p:cNvPr id="5" name="Text Placeholder 4"/>
          <p:cNvSpPr>
            <a:spLocks noGrp="1"/>
          </p:cNvSpPr>
          <p:nvPr>
            <p:ph type="body" sz="half" idx="3"/>
          </p:nvPr>
        </p:nvSpPr>
        <p:spPr/>
        <p:txBody>
          <a:bodyPr/>
          <a:lstStyle/>
          <a:p>
            <a:r>
              <a:rPr lang="hr-HR" dirty="0" smtClean="0"/>
              <a:t>Sirocco</a:t>
            </a:r>
            <a:endParaRPr lang="hr-HR" dirty="0"/>
          </a:p>
        </p:txBody>
      </p:sp>
      <p:pic>
        <p:nvPicPr>
          <p:cNvPr id="7" name="Picture 5" descr="Stižu Teodor i jaka bura, DHMZ je izdao crveno upozorenje "/>
          <p:cNvPicPr>
            <a:picLocks noGrp="1" noChangeAspect="1" noChangeArrowheads="1"/>
          </p:cNvPicPr>
          <p:nvPr>
            <p:ph sz="quarter" idx="2"/>
          </p:nvPr>
        </p:nvPicPr>
        <p:blipFill>
          <a:blip r:embed="rId2" cstate="print"/>
          <a:srcRect/>
          <a:stretch>
            <a:fillRect/>
          </a:stretch>
        </p:blipFill>
        <p:spPr bwMode="auto">
          <a:xfrm>
            <a:off x="642910" y="2786058"/>
            <a:ext cx="4040188" cy="2685442"/>
          </a:xfrm>
          <a:prstGeom prst="rect">
            <a:avLst/>
          </a:prstGeom>
          <a:noFill/>
          <a:ln w="9525">
            <a:noFill/>
            <a:miter lim="800000"/>
            <a:headEnd/>
            <a:tailEnd/>
          </a:ln>
        </p:spPr>
      </p:pic>
      <p:pic>
        <p:nvPicPr>
          <p:cNvPr id="8" name="Content Placeholder 7" descr="vjetar.jpg"/>
          <p:cNvPicPr>
            <a:picLocks noGrp="1" noChangeAspect="1"/>
          </p:cNvPicPr>
          <p:nvPr>
            <p:ph sz="quarter" idx="4"/>
          </p:nvPr>
        </p:nvPicPr>
        <p:blipFill>
          <a:blip r:embed="rId3" cstate="print"/>
          <a:stretch>
            <a:fillRect/>
          </a:stretch>
        </p:blipFill>
        <p:spPr>
          <a:xfrm>
            <a:off x="4645025" y="3427412"/>
            <a:ext cx="4041775" cy="2020888"/>
          </a:xfrm>
        </p:spPr>
      </p:pic>
    </p:spTree>
  </p:cSld>
  <p:clrMapOvr>
    <a:masterClrMapping/>
  </p:clrMapOvr>
  <p:transition>
    <p:wheel spokes="3"/>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ppt_x"/>
                                          </p:val>
                                        </p:tav>
                                        <p:tav tm="100000">
                                          <p:val>
                                            <p:strVal val="#ppt_x"/>
                                          </p:val>
                                        </p:tav>
                                      </p:tavLst>
                                    </p:anim>
                                    <p:anim calcmode="lin" valueType="num">
                                      <p:cBhvr additive="base">
                                        <p:cTn id="8" dur="5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hr-HR" sz="6000" dirty="0" smtClean="0">
                <a:solidFill>
                  <a:srgbClr val="0070C0"/>
                </a:solidFill>
                <a:latin typeface="Elephant" pitchFamily="18" charset="0"/>
              </a:rPr>
              <a:t>Rainfall in Croatia</a:t>
            </a:r>
            <a:endParaRPr lang="hr-HR" sz="6000" dirty="0">
              <a:solidFill>
                <a:srgbClr val="0070C0"/>
              </a:solidFill>
              <a:latin typeface="Elephant" pitchFamily="18" charset="0"/>
            </a:endParaRPr>
          </a:p>
        </p:txBody>
      </p:sp>
      <p:pic>
        <p:nvPicPr>
          <p:cNvPr id="6" name="Content Placeholder 5" descr="klimatski_dijagrami1 split zagreb.gif"/>
          <p:cNvPicPr>
            <a:picLocks noGrp="1" noChangeAspect="1"/>
          </p:cNvPicPr>
          <p:nvPr>
            <p:ph idx="1"/>
          </p:nvPr>
        </p:nvPicPr>
        <p:blipFill>
          <a:blip r:embed="rId2" cstate="print"/>
          <a:stretch>
            <a:fillRect/>
          </a:stretch>
        </p:blipFill>
        <p:spPr>
          <a:xfrm>
            <a:off x="1214414" y="1928802"/>
            <a:ext cx="6786610" cy="3714776"/>
          </a:xfrm>
        </p:spPr>
      </p:pic>
    </p:spTree>
  </p:cSld>
  <p:clrMapOvr>
    <a:masterClrMapping/>
  </p:clrMapOvr>
  <p:transition>
    <p:wedg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solidFill>
                  <a:srgbClr val="CC3300"/>
                </a:solidFill>
                <a:latin typeface="Forte" pitchFamily="66" charset="0"/>
              </a:rPr>
              <a:t>Cyclone and Anticyclone</a:t>
            </a:r>
            <a:endParaRPr lang="hr-HR" dirty="0">
              <a:solidFill>
                <a:srgbClr val="CC3300"/>
              </a:solidFill>
              <a:latin typeface="Forte" pitchFamily="66" charset="0"/>
            </a:endParaRPr>
          </a:p>
        </p:txBody>
      </p:sp>
      <p:pic>
        <p:nvPicPr>
          <p:cNvPr id="4" name="Content Placeholder 3" descr="ONBE.jpg"/>
          <p:cNvPicPr>
            <a:picLocks noGrp="1" noChangeAspect="1"/>
          </p:cNvPicPr>
          <p:nvPr>
            <p:ph idx="1"/>
          </p:nvPr>
        </p:nvPicPr>
        <p:blipFill>
          <a:blip r:embed="rId2" cstate="print"/>
          <a:stretch>
            <a:fillRect/>
          </a:stretch>
        </p:blipFill>
        <p:spPr>
          <a:xfrm>
            <a:off x="1142976" y="2357430"/>
            <a:ext cx="6786610" cy="4071966"/>
          </a:xfrm>
        </p:spPr>
      </p:pic>
    </p:spTree>
  </p:cSld>
  <p:clrMapOvr>
    <a:masterClrMapping/>
  </p:clrMapOvr>
  <p:transition>
    <p:fade thruBlk="1"/>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8596" y="1357298"/>
            <a:ext cx="8229600" cy="3297238"/>
          </a:xfrm>
        </p:spPr>
        <p:txBody>
          <a:bodyPr>
            <a:normAutofit fontScale="90000"/>
          </a:bodyPr>
          <a:lstStyle/>
          <a:p>
            <a:pPr algn="l"/>
            <a:r>
              <a:rPr lang="en-US" dirty="0" smtClean="0">
                <a:solidFill>
                  <a:srgbClr val="FFC000"/>
                </a:solidFill>
                <a:latin typeface="Elephant" pitchFamily="18" charset="0"/>
              </a:rPr>
              <a:t>Cyclone brings bad weather and low air pressure and anticyclone brings good weather and high air pressure.</a:t>
            </a:r>
            <a:endParaRPr lang="hr-HR" dirty="0">
              <a:solidFill>
                <a:srgbClr val="FFC000"/>
              </a:solidFill>
              <a:latin typeface="Elephant" pitchFamily="18" charset="0"/>
            </a:endParaRPr>
          </a:p>
        </p:txBody>
      </p:sp>
    </p:spTree>
  </p:cSld>
  <p:clrMapOvr>
    <a:masterClrMapping/>
  </p:clrMapOvr>
  <p:transition>
    <p:dissolv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hr-HR" sz="7200" dirty="0" smtClean="0">
                <a:latin typeface="Elephant" pitchFamily="18" charset="0"/>
              </a:rPr>
              <a:t>Climate </a:t>
            </a:r>
            <a:endParaRPr lang="hr-HR" sz="7200" dirty="0">
              <a:latin typeface="Elephant" pitchFamily="18" charset="0"/>
            </a:endParaRPr>
          </a:p>
        </p:txBody>
      </p:sp>
      <p:sp>
        <p:nvSpPr>
          <p:cNvPr id="3" name="Subtitle 2"/>
          <p:cNvSpPr>
            <a:spLocks noGrp="1"/>
          </p:cNvSpPr>
          <p:nvPr>
            <p:ph type="subTitle" idx="1"/>
          </p:nvPr>
        </p:nvSpPr>
        <p:spPr/>
        <p:txBody>
          <a:bodyPr/>
          <a:lstStyle/>
          <a:p>
            <a:r>
              <a:rPr lang="hr-HR" dirty="0" err="1" smtClean="0">
                <a:solidFill>
                  <a:srgbClr val="000000"/>
                </a:solidFill>
              </a:rPr>
              <a:t>Made</a:t>
            </a:r>
            <a:r>
              <a:rPr lang="hr-HR" dirty="0" smtClean="0">
                <a:solidFill>
                  <a:srgbClr val="000000"/>
                </a:solidFill>
              </a:rPr>
              <a:t> </a:t>
            </a:r>
            <a:r>
              <a:rPr lang="hr-HR" dirty="0" err="1" smtClean="0">
                <a:solidFill>
                  <a:srgbClr val="000000"/>
                </a:solidFill>
              </a:rPr>
              <a:t>by</a:t>
            </a:r>
            <a:r>
              <a:rPr lang="hr-HR" smtClean="0">
                <a:solidFill>
                  <a:srgbClr val="000000"/>
                </a:solidFill>
              </a:rPr>
              <a:t>:</a:t>
            </a:r>
            <a:endParaRPr lang="hr-HR" dirty="0" smtClean="0">
              <a:solidFill>
                <a:srgbClr val="000000"/>
              </a:solidFill>
            </a:endParaRPr>
          </a:p>
          <a:p>
            <a:r>
              <a:rPr lang="hr-HR" dirty="0" smtClean="0">
                <a:solidFill>
                  <a:srgbClr val="000000"/>
                </a:solidFill>
              </a:rPr>
              <a:t>Mia Sanader,Antonija Novakovic,Lorena Zoko,Ivana Kalinic</a:t>
            </a:r>
            <a:endParaRPr lang="hr-HR" dirty="0">
              <a:solidFill>
                <a:srgbClr val="000000"/>
              </a:solidFill>
            </a:endParaRP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93</TotalTime>
  <Words>139</Words>
  <Application>Microsoft Office PowerPoint</Application>
  <PresentationFormat>Prikaz na zaslonu (4:3)</PresentationFormat>
  <Paragraphs>13</Paragraphs>
  <Slides>8</Slides>
  <Notes>0</Notes>
  <HiddenSlides>0</HiddenSlides>
  <MMClips>0</MMClips>
  <ScaleCrop>false</ScaleCrop>
  <HeadingPairs>
    <vt:vector size="4" baseType="variant">
      <vt:variant>
        <vt:lpstr>Tema</vt:lpstr>
      </vt:variant>
      <vt:variant>
        <vt:i4>1</vt:i4>
      </vt:variant>
      <vt:variant>
        <vt:lpstr>Naslovi slajdova</vt:lpstr>
      </vt:variant>
      <vt:variant>
        <vt:i4>8</vt:i4>
      </vt:variant>
    </vt:vector>
  </HeadingPairs>
  <TitlesOfParts>
    <vt:vector size="9" baseType="lpstr">
      <vt:lpstr>Flow</vt:lpstr>
      <vt:lpstr>CLIMATE</vt:lpstr>
      <vt:lpstr>CLIMATE </vt:lpstr>
      <vt:lpstr>Summers and winters</vt:lpstr>
      <vt:lpstr>Winds in Croatia are different, but the two most famous are bora  and sirocco,a warm wind blowing from the sea to the mainland,bringing moist air. Bora is cold and dry wind that brings nice and bright weather.</vt:lpstr>
      <vt:lpstr>Rainfall in Croatia</vt:lpstr>
      <vt:lpstr>Cyclone and Anticyclone</vt:lpstr>
      <vt:lpstr>Cyclone brings bad weather and low air pressure and anticyclone brings good weather and high air pressure.</vt:lpstr>
      <vt:lpstr>Climate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CLIMATE</dc:title>
  <dc:creator>User</dc:creator>
  <cp:lastModifiedBy>korisnik</cp:lastModifiedBy>
  <cp:revision>9</cp:revision>
  <dcterms:created xsi:type="dcterms:W3CDTF">2015-09-23T14:42:18Z</dcterms:created>
  <dcterms:modified xsi:type="dcterms:W3CDTF">2015-09-24T20:20:14Z</dcterms:modified>
</cp:coreProperties>
</file>