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22.9.2015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jp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ngaroo_Jack" TargetMode="External"/><Relationship Id="rId2" Type="http://schemas.openxmlformats.org/officeDocument/2006/relationships/hyperlink" Target="https://en.wikipedia.org/wiki/Austral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en.wikipedia.org/wiki/Ulu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hr-HR" sz="13800" i="1" dirty="0" smtClean="0">
                <a:solidFill>
                  <a:srgbClr val="FF0000"/>
                </a:solidFill>
                <a:latin typeface="Gloucester MT Extra Condensed" pitchFamily="18" charset="0"/>
              </a:rPr>
              <a:t>Australia</a:t>
            </a:r>
            <a:endParaRPr lang="hr-HR" sz="13800" i="1" dirty="0">
              <a:solidFill>
                <a:srgbClr val="FF0000"/>
              </a:solidFill>
              <a:latin typeface="Gloucester MT Extra Condensed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National Anthem of Australia Instrumental with lyric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956" y="5983025"/>
            <a:ext cx="304800" cy="304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4824536" cy="2412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3072135" cy="2537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8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854">
        <p:dissolve/>
      </p:transition>
    </mc:Choice>
    <mc:Fallback xmlns="">
      <p:transition spd="slow" advTm="10885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9445" objId="4"/>
        <p14:stopEvt time="101596" objId="4"/>
        <p14:playEvt time="101596" objId="4"/>
        <p14:stopEvt time="104280" objId="4"/>
        <p14:playEvt time="104280" objId="4"/>
        <p14:stopEvt time="106145" objId="4"/>
        <p14:playEvt time="106145" objId="4"/>
        <p14:stopEvt time="10885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hr-HR" dirty="0" smtClean="0"/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 smtClean="0"/>
              <a:t>        </a:t>
            </a:r>
          </a:p>
          <a:p>
            <a:pPr marL="137160" indent="0">
              <a:buNone/>
            </a:pPr>
            <a:r>
              <a:rPr lang="hr-HR" dirty="0" smtClean="0"/>
              <a:t>Sydney Opera </a:t>
            </a:r>
            <a:r>
              <a:rPr lang="hr-HR" dirty="0" err="1" smtClean="0"/>
              <a:t>House</a:t>
            </a:r>
            <a:endParaRPr lang="hr-HR" dirty="0" smtClean="0"/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 smtClean="0"/>
              <a:t>                                           Queen </a:t>
            </a:r>
            <a:r>
              <a:rPr lang="hr-HR" dirty="0" err="1" smtClean="0"/>
              <a:t>Elizabeth</a:t>
            </a:r>
            <a:endParaRPr lang="hr-HR" dirty="0" smtClean="0"/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 err="1" smtClean="0"/>
              <a:t>Uluru</a:t>
            </a:r>
            <a:endParaRPr lang="hr-HR" dirty="0"/>
          </a:p>
        </p:txBody>
      </p:sp>
      <p:sp>
        <p:nvSpPr>
          <p:cNvPr id="10" name="Strelica gore 9"/>
          <p:cNvSpPr/>
          <p:nvPr/>
        </p:nvSpPr>
        <p:spPr>
          <a:xfrm>
            <a:off x="2123728" y="2852936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desno 10"/>
          <p:cNvSpPr/>
          <p:nvPr/>
        </p:nvSpPr>
        <p:spPr>
          <a:xfrm>
            <a:off x="1907704" y="544522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gore 11"/>
          <p:cNvSpPr/>
          <p:nvPr/>
        </p:nvSpPr>
        <p:spPr>
          <a:xfrm>
            <a:off x="7308304" y="4005064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49">
            <a:off x="5816243" y="969281"/>
            <a:ext cx="2459205" cy="24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5" y="438031"/>
            <a:ext cx="3699669" cy="217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00773"/>
            <a:ext cx="3672408" cy="1552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8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2605">
        <p14:switch dir="r"/>
      </p:transition>
    </mc:Choice>
    <mc:Fallback xmlns="">
      <p:transition spd="slow" advTm="32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References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hr-HR" u="sng" smtClean="0">
                <a:solidFill>
                  <a:schemeClr val="accent2"/>
                </a:solidFill>
                <a:hlinkClick r:id="rId2"/>
              </a:rPr>
              <a:t>https://en.wikipedia.org/wiki/Australia</a:t>
            </a:r>
            <a:endParaRPr lang="hr-HR" u="sng" smtClean="0">
              <a:solidFill>
                <a:schemeClr val="accent2"/>
              </a:solidFill>
            </a:endParaRPr>
          </a:p>
          <a:p>
            <a:pPr marL="137160" indent="0">
              <a:buNone/>
            </a:pPr>
            <a:r>
              <a:rPr lang="hr-HR" u="sng" smtClean="0">
                <a:solidFill>
                  <a:schemeClr val="accent2"/>
                </a:solidFill>
                <a:hlinkClick r:id="rId3"/>
              </a:rPr>
              <a:t>https://en.wikipedia.org/wiki/Kangaroo_Jack</a:t>
            </a:r>
            <a:endParaRPr lang="hr-HR" u="sng" smtClean="0">
              <a:solidFill>
                <a:schemeClr val="accent2"/>
              </a:solidFill>
            </a:endParaRPr>
          </a:p>
          <a:p>
            <a:pPr marL="137160" indent="0">
              <a:buNone/>
            </a:pPr>
            <a:r>
              <a:rPr lang="hr-HR" u="sng" smtClean="0">
                <a:solidFill>
                  <a:schemeClr val="accent2"/>
                </a:solidFill>
                <a:hlinkClick r:id="rId4"/>
              </a:rPr>
              <a:t>https://en.wikipedia.org/wiki/Uluru</a:t>
            </a:r>
            <a:endParaRPr lang="hr-HR" u="sng" smtClean="0">
              <a:solidFill>
                <a:schemeClr val="accent2"/>
              </a:solidFill>
            </a:endParaRPr>
          </a:p>
          <a:p>
            <a:pPr marL="137160" indent="0">
              <a:buNone/>
            </a:pPr>
            <a:endParaRPr lang="hr-HR" u="sng" smtClean="0">
              <a:solidFill>
                <a:schemeClr val="accent2"/>
              </a:solidFill>
            </a:endParaRPr>
          </a:p>
          <a:p>
            <a:pPr marL="137160" indent="0">
              <a:buNone/>
            </a:pPr>
            <a:r>
              <a:rPr lang="hr-HR" i="1" smtClean="0"/>
              <a:t>Thanks for your attention!</a:t>
            </a:r>
          </a:p>
          <a:p>
            <a:pPr marL="137160" indent="0">
              <a:buNone/>
            </a:pPr>
            <a:endParaRPr lang="hr-HR" i="1" smtClean="0"/>
          </a:p>
          <a:p>
            <a:pPr marL="137160" indent="0">
              <a:buNone/>
            </a:pPr>
            <a:r>
              <a:rPr lang="hr-HR" i="1" smtClean="0"/>
              <a:t>Teacher: Gordana Čović</a:t>
            </a:r>
          </a:p>
          <a:p>
            <a:pPr marL="137160" indent="0">
              <a:buNone/>
            </a:pPr>
            <a:endParaRPr lang="hr-HR" i="1" smtClean="0"/>
          </a:p>
          <a:p>
            <a:pPr marL="137160" indent="0">
              <a:buNone/>
            </a:pPr>
            <a:r>
              <a:rPr lang="hr-HR" i="1" smtClean="0"/>
              <a:t>Made by: Bruna Dujmović </a:t>
            </a:r>
          </a:p>
          <a:p>
            <a:pPr marL="137160" indent="0">
              <a:buNone/>
            </a:pPr>
            <a:r>
              <a:rPr lang="hr-HR" i="1" smtClean="0"/>
              <a:t>                  &amp; Dora Rađa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399">
            <a:off x="5292080" y="3429000"/>
            <a:ext cx="2638623" cy="26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1" dirty="0" err="1"/>
              <a:t>G</a:t>
            </a:r>
            <a:r>
              <a:rPr lang="hr-HR" b="0" i="1" dirty="0" err="1" smtClean="0"/>
              <a:t>eographical</a:t>
            </a:r>
            <a:r>
              <a:rPr lang="hr-HR" b="0" i="1" dirty="0" smtClean="0"/>
              <a:t> </a:t>
            </a:r>
            <a:r>
              <a:rPr lang="hr-HR" b="0" i="1" dirty="0" err="1" smtClean="0"/>
              <a:t>position</a:t>
            </a:r>
            <a:endParaRPr lang="hr-HR" b="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world's smallest </a:t>
            </a:r>
            <a:r>
              <a:rPr lang="en-US" dirty="0" smtClean="0"/>
              <a:t>continent </a:t>
            </a:r>
            <a:r>
              <a:rPr lang="en-US" dirty="0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sixth largest country </a:t>
            </a:r>
            <a:r>
              <a:rPr lang="hr-HR" dirty="0" smtClean="0"/>
              <a:t>is Australia.</a:t>
            </a:r>
          </a:p>
          <a:p>
            <a:r>
              <a:rPr lang="en-US" dirty="0" smtClean="0"/>
              <a:t> </a:t>
            </a:r>
            <a:r>
              <a:rPr lang="hr-HR" dirty="0" smtClean="0"/>
              <a:t>Australia is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hr-HR" dirty="0" smtClean="0"/>
              <a:t> „</a:t>
            </a:r>
            <a:r>
              <a:rPr lang="hr-HR" dirty="0" err="1"/>
              <a:t>D</a:t>
            </a:r>
            <a:r>
              <a:rPr lang="hr-HR" dirty="0" err="1" smtClean="0"/>
              <a:t>own</a:t>
            </a:r>
            <a:r>
              <a:rPr lang="hr-HR" dirty="0" smtClean="0"/>
              <a:t> </a:t>
            </a:r>
            <a:r>
              <a:rPr lang="hr-HR" dirty="0" err="1"/>
              <a:t>U</a:t>
            </a:r>
            <a:r>
              <a:rPr lang="hr-HR" dirty="0" err="1" smtClean="0"/>
              <a:t>nder</a:t>
            </a:r>
            <a:r>
              <a:rPr lang="hr-HR" dirty="0" smtClean="0"/>
              <a:t>”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4753749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5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935">
        <p14:switch dir="r"/>
      </p:transition>
    </mc:Choice>
    <mc:Fallback xmlns="">
      <p:transition spd="slow" advTm="20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dirty="0" err="1" smtClean="0"/>
              <a:t>History</a:t>
            </a:r>
            <a:endParaRPr lang="hr-HR" sz="6000" b="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inhabitants</a:t>
            </a:r>
            <a:r>
              <a:rPr lang="en-US" dirty="0" smtClean="0"/>
              <a:t> </a:t>
            </a:r>
            <a:r>
              <a:rPr lang="en-US" dirty="0"/>
              <a:t>of the Australian continent </a:t>
            </a:r>
            <a:r>
              <a:rPr lang="hr-HR" dirty="0" err="1" smtClean="0"/>
              <a:t>came</a:t>
            </a:r>
            <a:r>
              <a:rPr lang="en-US" dirty="0" smtClean="0"/>
              <a:t> </a:t>
            </a:r>
            <a:r>
              <a:rPr lang="en-US" dirty="0"/>
              <a:t>between 42,000 and 48,000 years </a:t>
            </a:r>
            <a:r>
              <a:rPr lang="en-US" dirty="0" smtClean="0"/>
              <a:t>ago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Aborigines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hunters</a:t>
            </a:r>
            <a:r>
              <a:rPr lang="hr-HR" dirty="0" smtClean="0"/>
              <a:t> </a:t>
            </a:r>
            <a:r>
              <a:rPr lang="hr-HR" dirty="0" err="1" smtClean="0"/>
              <a:t>until</a:t>
            </a:r>
            <a:r>
              <a:rPr lang="hr-HR" dirty="0" smtClean="0"/>
              <a:t> </a:t>
            </a:r>
            <a:r>
              <a:rPr lang="hr-HR" dirty="0" err="1" smtClean="0"/>
              <a:t>Europeans</a:t>
            </a:r>
            <a:r>
              <a:rPr lang="hr-HR" dirty="0" smtClean="0"/>
              <a:t> </a:t>
            </a:r>
            <a:r>
              <a:rPr lang="hr-HR" dirty="0" err="1" smtClean="0"/>
              <a:t>arrived</a:t>
            </a:r>
            <a:r>
              <a:rPr lang="hr-HR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Europeans</a:t>
            </a:r>
            <a:r>
              <a:rPr lang="hr-HR" dirty="0" smtClean="0"/>
              <a:t> </a:t>
            </a:r>
            <a:r>
              <a:rPr lang="hr-HR" dirty="0" err="1" smtClean="0"/>
              <a:t>expalled</a:t>
            </a:r>
            <a:r>
              <a:rPr lang="hr-HR" dirty="0" smtClean="0"/>
              <a:t> </a:t>
            </a:r>
            <a:r>
              <a:rPr lang="hr-HR" dirty="0" err="1" smtClean="0"/>
              <a:t>Aborigines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natural</a:t>
            </a:r>
            <a:r>
              <a:rPr lang="hr-HR" dirty="0" smtClean="0"/>
              <a:t> </a:t>
            </a:r>
            <a:r>
              <a:rPr lang="hr-HR" dirty="0" err="1" smtClean="0"/>
              <a:t>habitats</a:t>
            </a:r>
            <a:r>
              <a:rPr lang="hr-HR" dirty="0" smtClean="0"/>
              <a:t>.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en-US" dirty="0"/>
              <a:t>Aboriginal rock art in the </a:t>
            </a:r>
            <a:endParaRPr lang="hr-HR" dirty="0"/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/>
              <a:t>Western Australia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672408" cy="2453837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>
            <a:off x="4283968" y="5805264"/>
            <a:ext cx="648072" cy="432048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6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783">
        <p14:prism isInverted="1"/>
      </p:transition>
    </mc:Choice>
    <mc:Fallback xmlns="">
      <p:transition spd="slow" advTm="207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Politics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dirty="0" smtClean="0"/>
          </a:p>
          <a:p>
            <a:pPr>
              <a:buFont typeface="Courier New" pitchFamily="49" charset="0"/>
              <a:buChar char="o"/>
            </a:pPr>
            <a:r>
              <a:rPr lang="en-US" dirty="0"/>
              <a:t>Australia is a federation consisting of six states, three federal territories and seven external territories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hr-HR" dirty="0" smtClean="0"/>
              <a:t>Australia, </a:t>
            </a:r>
            <a:r>
              <a:rPr lang="hr-HR" dirty="0" err="1" smtClean="0"/>
              <a:t>today</a:t>
            </a:r>
            <a:r>
              <a:rPr lang="hr-HR" dirty="0" smtClean="0"/>
              <a:t>, is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democratic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Equality</a:t>
            </a:r>
            <a:r>
              <a:rPr lang="hr-HR" dirty="0" smtClean="0"/>
              <a:t> is on </a:t>
            </a: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hr-HR" dirty="0"/>
              <a:t> </a:t>
            </a:r>
            <a:r>
              <a:rPr lang="hr-HR" dirty="0" smtClean="0"/>
              <a:t>Australia </a:t>
            </a:r>
            <a:r>
              <a:rPr lang="hr-HR" dirty="0" err="1" smtClean="0"/>
              <a:t>takes</a:t>
            </a:r>
            <a:r>
              <a:rPr lang="hr-HR" dirty="0" smtClean="0"/>
              <a:t> </a:t>
            </a:r>
            <a:r>
              <a:rPr lang="hr-HR" dirty="0" err="1" smtClean="0"/>
              <a:t>high</a:t>
            </a:r>
            <a:r>
              <a:rPr lang="hr-HR" dirty="0" smtClean="0"/>
              <a:t> place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world</a:t>
            </a:r>
            <a:r>
              <a:rPr lang="hr-HR" dirty="0" smtClean="0"/>
              <a:t> </a:t>
            </a:r>
            <a:r>
              <a:rPr lang="hr-HR" dirty="0" err="1" smtClean="0"/>
              <a:t>politic</a:t>
            </a:r>
            <a:r>
              <a:rPr lang="hr-HR" dirty="0" smtClean="0"/>
              <a:t>.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731">
        <p14:warp dir="in"/>
      </p:transition>
    </mc:Choice>
    <mc:Fallback xmlns="">
      <p:transition spd="slow" advTm="10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Capital City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>
                <a:solidFill>
                  <a:srgbClr val="FF0000"/>
                </a:solidFill>
              </a:rPr>
              <a:t>Canberra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capital city of Australia. With a population of 381,488, it is Australia's largest inland city and the eighth-largest city overall. </a:t>
            </a:r>
            <a:endParaRPr lang="hr-HR" dirty="0" smtClean="0"/>
          </a:p>
          <a:p>
            <a:pPr marL="137160" indent="0">
              <a:buNone/>
            </a:pPr>
            <a:r>
              <a:rPr lang="en-US" dirty="0"/>
              <a:t>A resident of Canberra is known as a "</a:t>
            </a:r>
            <a:r>
              <a:rPr lang="en-US" dirty="0" err="1"/>
              <a:t>Canberran</a:t>
            </a:r>
            <a:r>
              <a:rPr lang="en-US" dirty="0" smtClean="0"/>
              <a:t>".</a:t>
            </a:r>
            <a:endParaRPr lang="hr-HR" dirty="0" smtClean="0"/>
          </a:p>
          <a:p>
            <a:pPr marL="13716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52353"/>
            <a:ext cx="4104456" cy="273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1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221">
        <p14:gallery dir="l"/>
      </p:transition>
    </mc:Choice>
    <mc:Fallback xmlns="">
      <p:transition spd="slow" advTm="25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smtClean="0"/>
              <a:t>Cities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Font typeface="+mj-lt"/>
              <a:buAutoNum type="romanUcPeriod"/>
            </a:pPr>
            <a:r>
              <a:rPr lang="hr-HR" dirty="0" smtClean="0"/>
              <a:t>Sydney</a:t>
            </a:r>
          </a:p>
          <a:p>
            <a:pPr marL="708660" indent="-571500">
              <a:buFont typeface="+mj-lt"/>
              <a:buAutoNum type="romanUcPeriod"/>
            </a:pPr>
            <a:r>
              <a:rPr lang="hr-HR" dirty="0" smtClean="0"/>
              <a:t>Melbourne</a:t>
            </a:r>
          </a:p>
          <a:p>
            <a:pPr marL="708660" indent="-571500">
              <a:buFont typeface="+mj-lt"/>
              <a:buAutoNum type="romanUcPeriod"/>
            </a:pPr>
            <a:r>
              <a:rPr lang="hr-HR" dirty="0" err="1" smtClean="0"/>
              <a:t>Brisbane</a:t>
            </a:r>
            <a:endParaRPr lang="hr-HR" dirty="0" smtClean="0"/>
          </a:p>
          <a:p>
            <a:pPr marL="708660" indent="-571500">
              <a:buFont typeface="+mj-lt"/>
              <a:buAutoNum type="romanUcPeriod"/>
            </a:pPr>
            <a:r>
              <a:rPr lang="hr-HR" dirty="0" err="1" smtClean="0"/>
              <a:t>Perth</a:t>
            </a:r>
            <a:endParaRPr lang="hr-HR" dirty="0" smtClean="0"/>
          </a:p>
          <a:p>
            <a:pPr marL="708660" indent="-571500">
              <a:buFont typeface="+mj-lt"/>
              <a:buAutoNum type="romanUcPeriod"/>
            </a:pPr>
            <a:r>
              <a:rPr lang="hr-HR" dirty="0" err="1" smtClean="0"/>
              <a:t>Adelaide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4700240" cy="352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877">
        <p:fade/>
      </p:transition>
    </mc:Choice>
    <mc:Fallback xmlns="">
      <p:transition spd="med" advTm="20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711" y="285413"/>
            <a:ext cx="8229600" cy="11430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768">
            <a:off x="323528" y="620688"/>
            <a:ext cx="2826618" cy="1874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973">
            <a:off x="5762533" y="516746"/>
            <a:ext cx="2811727" cy="210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51">
            <a:off x="539552" y="4327721"/>
            <a:ext cx="2792363" cy="199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5">
            <a:off x="4716064" y="4377498"/>
            <a:ext cx="3597844" cy="1798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433">
            <a:off x="2893308" y="2522952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929788"/>
      </p:ext>
    </p:extLst>
  </p:cSld>
  <p:clrMapOvr>
    <a:masterClrMapping/>
  </p:clrMapOvr>
  <p:transition spd="slow" advTm="162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Kangaroo</a:t>
            </a:r>
            <a:r>
              <a:rPr lang="hr-HR" dirty="0" smtClean="0"/>
              <a:t> </a:t>
            </a:r>
            <a:r>
              <a:rPr lang="hr-HR" dirty="0" err="1" smtClean="0"/>
              <a:t>Jack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i="1" dirty="0"/>
              <a:t>Kangaroo </a:t>
            </a:r>
            <a:r>
              <a:rPr lang="en-US" b="1" i="1" dirty="0" smtClean="0"/>
              <a:t>Jack</a:t>
            </a:r>
            <a:r>
              <a:rPr lang="hr-HR" b="1" i="1" dirty="0" smtClean="0"/>
              <a:t>,</a:t>
            </a:r>
            <a:r>
              <a:rPr lang="en-US" b="1" i="1" dirty="0" smtClean="0"/>
              <a:t>American-Australian </a:t>
            </a:r>
            <a:r>
              <a:rPr lang="en-US" b="1" i="1" dirty="0"/>
              <a:t>buddy-action black </a:t>
            </a:r>
            <a:r>
              <a:rPr lang="en-US" b="1" i="1" dirty="0" smtClean="0"/>
              <a:t>comedy</a:t>
            </a:r>
            <a:r>
              <a:rPr lang="hr-HR" b="1" i="1" dirty="0" smtClean="0"/>
              <a:t>,</a:t>
            </a:r>
            <a:r>
              <a:rPr lang="en-US" b="1" i="1" dirty="0" smtClean="0"/>
              <a:t> film</a:t>
            </a:r>
            <a:r>
              <a:rPr lang="hr-HR" b="1" i="1" dirty="0" err="1" smtClean="0"/>
              <a:t>ed</a:t>
            </a:r>
            <a:r>
              <a:rPr lang="en-US" b="1" i="1" dirty="0" smtClean="0"/>
              <a:t> </a:t>
            </a:r>
            <a:r>
              <a:rPr lang="hr-HR" b="1" i="1" dirty="0"/>
              <a:t> </a:t>
            </a:r>
            <a:r>
              <a:rPr lang="hr-HR" b="1" i="1" dirty="0" err="1" smtClean="0"/>
              <a:t>by</a:t>
            </a:r>
            <a:r>
              <a:rPr lang="hr-HR" b="1" i="1" dirty="0" smtClean="0"/>
              <a:t> </a:t>
            </a:r>
            <a:r>
              <a:rPr lang="en-US" b="1" i="1" dirty="0" smtClean="0"/>
              <a:t>Warner Bros</a:t>
            </a:r>
            <a:r>
              <a:rPr lang="hr-HR" b="1" i="1" dirty="0" smtClean="0"/>
              <a:t> is one </a:t>
            </a:r>
            <a:r>
              <a:rPr lang="hr-HR" b="1" i="1" dirty="0" err="1" smtClean="0"/>
              <a:t>of</a:t>
            </a:r>
            <a:r>
              <a:rPr lang="hr-HR" b="1" i="1" dirty="0" smtClean="0"/>
              <a:t> </a:t>
            </a:r>
            <a:r>
              <a:rPr lang="hr-HR" b="1" i="1" dirty="0" err="1" smtClean="0"/>
              <a:t>the</a:t>
            </a:r>
            <a:r>
              <a:rPr lang="hr-HR" b="1" i="1" dirty="0" smtClean="0"/>
              <a:t> most </a:t>
            </a:r>
            <a:r>
              <a:rPr lang="hr-HR" b="1" i="1" dirty="0" err="1" smtClean="0"/>
              <a:t>popular</a:t>
            </a:r>
            <a:r>
              <a:rPr lang="hr-HR" b="1" i="1" dirty="0" smtClean="0"/>
              <a:t> </a:t>
            </a:r>
            <a:r>
              <a:rPr lang="hr-HR" b="1" i="1" dirty="0" err="1" smtClean="0"/>
              <a:t>films</a:t>
            </a:r>
            <a:r>
              <a:rPr lang="hr-HR" b="1" i="1" dirty="0" smtClean="0"/>
              <a:t> </a:t>
            </a:r>
            <a:r>
              <a:rPr lang="hr-HR" b="1" i="1" dirty="0" err="1" smtClean="0"/>
              <a:t>in</a:t>
            </a:r>
            <a:r>
              <a:rPr lang="hr-HR" b="1" i="1" dirty="0" smtClean="0"/>
              <a:t> Australia.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38620"/>
            <a:ext cx="2294951" cy="34111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26857"/>
            <a:ext cx="3672585" cy="2652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1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302">
        <p:checker dir="vert"/>
      </p:transition>
    </mc:Choice>
    <mc:Fallback xmlns="">
      <p:transition spd="slow" advTm="45302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Fun</a:t>
            </a:r>
            <a:r>
              <a:rPr lang="hr-HR" dirty="0" smtClean="0"/>
              <a:t> </a:t>
            </a:r>
            <a:r>
              <a:rPr lang="hr-HR" dirty="0" err="1" smtClean="0"/>
              <a:t>facts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Australia </a:t>
            </a:r>
            <a:r>
              <a:rPr lang="hr-HR" dirty="0" err="1"/>
              <a:t>recognizes</a:t>
            </a:r>
            <a:r>
              <a:rPr lang="hr-HR" dirty="0"/>
              <a:t> Queen </a:t>
            </a:r>
            <a:r>
              <a:rPr lang="hr-HR" dirty="0" err="1"/>
              <a:t>Elizabeth</a:t>
            </a:r>
            <a:r>
              <a:rPr lang="hr-HR" dirty="0"/>
              <a:t> II as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ruler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Queen </a:t>
            </a:r>
            <a:r>
              <a:rPr lang="hr-HR" dirty="0" err="1"/>
              <a:t>of</a:t>
            </a:r>
            <a:r>
              <a:rPr lang="hr-HR" dirty="0"/>
              <a:t> Australia</a:t>
            </a:r>
            <a:r>
              <a:rPr lang="en-US" dirty="0"/>
              <a:t>. We say that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is</a:t>
            </a:r>
            <a:r>
              <a:rPr lang="en-US" dirty="0"/>
              <a:t> </a:t>
            </a:r>
            <a:r>
              <a:rPr lang="hr-HR" dirty="0"/>
              <a:t>”</a:t>
            </a:r>
            <a:r>
              <a:rPr lang="en-US" dirty="0"/>
              <a:t>under the British crown</a:t>
            </a:r>
            <a:r>
              <a:rPr lang="hr-HR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Uluru</a:t>
            </a:r>
            <a:r>
              <a:rPr lang="hr-HR" dirty="0" smtClean="0"/>
              <a:t>,</a:t>
            </a:r>
            <a:r>
              <a:rPr lang="en-US" dirty="0" smtClean="0"/>
              <a:t>also </a:t>
            </a:r>
            <a:r>
              <a:rPr lang="en-US" dirty="0"/>
              <a:t>known as Ayers </a:t>
            </a:r>
            <a:r>
              <a:rPr lang="en-US" dirty="0" smtClean="0"/>
              <a:t>Rock </a:t>
            </a:r>
            <a:r>
              <a:rPr lang="en-US" dirty="0"/>
              <a:t>is a large sandstone rock formation in the southern part of the Northern Territory in central Australia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err="1" smtClean="0"/>
              <a:t>Maybe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building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Australia is </a:t>
            </a:r>
            <a:r>
              <a:rPr lang="hr-HR" dirty="0" err="1" smtClean="0"/>
              <a:t>famous</a:t>
            </a:r>
            <a:r>
              <a:rPr lang="hr-HR" dirty="0" smtClean="0"/>
              <a:t> „ Sydney Opera </a:t>
            </a:r>
            <a:r>
              <a:rPr lang="hr-HR" dirty="0" err="1" smtClean="0"/>
              <a:t>House</a:t>
            </a:r>
            <a:r>
              <a:rPr lang="hr-HR" dirty="0" smtClean="0"/>
              <a:t>”. </a:t>
            </a:r>
            <a:r>
              <a:rPr lang="hr-HR" dirty="0" err="1" smtClean="0"/>
              <a:t>It</a:t>
            </a:r>
            <a:r>
              <a:rPr lang="hr-HR" dirty="0" smtClean="0"/>
              <a:t>’s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unusual</a:t>
            </a:r>
            <a:r>
              <a:rPr lang="hr-HR" dirty="0" smtClean="0"/>
              <a:t> </a:t>
            </a:r>
            <a:r>
              <a:rPr lang="hr-HR" dirty="0" err="1" smtClean="0"/>
              <a:t>shape</a:t>
            </a:r>
            <a:r>
              <a:rPr lang="hr-HR" dirty="0" smtClean="0"/>
              <a:t>  - </a:t>
            </a:r>
            <a:r>
              <a:rPr lang="hr-HR" dirty="0" err="1" smtClean="0"/>
              <a:t>it</a:t>
            </a:r>
            <a:r>
              <a:rPr lang="hr-HR" dirty="0" smtClean="0"/>
              <a:t> look </a:t>
            </a:r>
            <a:r>
              <a:rPr lang="hr-HR" dirty="0" err="1" smtClean="0"/>
              <a:t>like</a:t>
            </a:r>
            <a:r>
              <a:rPr lang="hr-HR" dirty="0" smtClean="0"/>
              <a:t> a </a:t>
            </a:r>
            <a:r>
              <a:rPr lang="hr-HR" dirty="0" err="1" smtClean="0"/>
              <a:t>shell</a:t>
            </a:r>
            <a:r>
              <a:rPr lang="hr-HR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0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3815">
        <p14:shred/>
      </p:transition>
    </mc:Choice>
    <mc:Fallback xmlns="">
      <p:transition spd="slow" advTm="23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2.4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|8.9|4.4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6|4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1|2.1|1.2|1.5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7|5.3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1|1.5|2|1.3|3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1.9|1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1.2|1.2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6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293</Words>
  <Application>Microsoft Office PowerPoint</Application>
  <PresentationFormat>Prikaz na zaslonu (4:3)</PresentationFormat>
  <Paragraphs>51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Vrh</vt:lpstr>
      <vt:lpstr>Australia</vt:lpstr>
      <vt:lpstr>Geographical position</vt:lpstr>
      <vt:lpstr>History</vt:lpstr>
      <vt:lpstr>Politics</vt:lpstr>
      <vt:lpstr>Capital City</vt:lpstr>
      <vt:lpstr>Other Cities</vt:lpstr>
      <vt:lpstr>PowerPointova prezentacija</vt:lpstr>
      <vt:lpstr>Kangaroo Jack</vt:lpstr>
      <vt:lpstr>Fun facts!</vt:lpstr>
      <vt:lpstr>PowerPointova prezentacija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OSPK5</cp:lastModifiedBy>
  <cp:revision>30</cp:revision>
  <dcterms:created xsi:type="dcterms:W3CDTF">2015-09-17T13:51:56Z</dcterms:created>
  <dcterms:modified xsi:type="dcterms:W3CDTF">2015-09-22T10:19:34Z</dcterms:modified>
</cp:coreProperties>
</file>