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5" autoAdjust="0"/>
  </p:normalViewPr>
  <p:slideViewPr>
    <p:cSldViewPr snapToGrid="0">
      <p:cViewPr varScale="1">
        <p:scale>
          <a:sx n="63" d="100"/>
          <a:sy n="63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2620-A9CC-1B0C-D9B5-E7EBF99E9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AA5D8-8406-1879-4C16-BD36ABB8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3BAC-7F7C-61E5-02C8-C2ED373C4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2E72-988F-F7C1-6694-B422CF8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8BFE8-C906-68B1-1AEC-9756B21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82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771D-F402-F7AE-A48B-C3D91D4A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22E1D-FE59-1B56-480A-F597CE6DF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7987-5DD4-2DA7-7361-1911667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9F7F-DCB9-0363-1B84-D6FC1D01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63A3D-2C9D-B836-4F0F-3B043516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0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1F56A-B157-8951-81B9-EC31DBC87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A38F8-D279-0237-D8C5-EC4FC11A4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DD9FC-434F-BD91-3BAF-E90C4FDF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638C-173E-D766-C9C1-DF3F3A0C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79A46-3950-B203-EB61-DC546277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13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3967-A123-49AA-E30F-25C2B70C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C9B3F-6973-C1BC-8ACB-A539D4272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30E2-92B3-C57B-EA8F-574DBA32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6B6A5-7700-A9D0-B5C8-713B0295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C88EC-B72B-95AE-7798-18D68283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24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55A9-9D23-E2AF-DFE0-A50D84D1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5A212-0851-001F-33EC-C0809A64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27C1-2C49-11CA-2BDC-D937B88A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7BA33-ADBD-F30F-58B1-6C614379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102AF-9DFB-9CF7-15E0-E3C8864C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45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3729-F299-5861-2BAC-9BA19C78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D7A4D-A1B5-EAB0-57AA-871C60151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51E60-0B69-2F27-C32A-C2CF5085F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C261F-55A2-3A90-C422-7F9C87DA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8D26E-6C17-FAB6-FEDF-1F4378D2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90B4A-8587-7381-CAAC-3CFD0165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5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4E43-60C5-3C60-6FCE-FAD9E2A0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E6BE4-E01A-F06A-9E0C-BCE945CA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0F679-4FFD-F05F-F1CF-BBF7DC580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8A04F-B840-8FAE-0C83-DFDB47CCF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81702-5A10-650D-ADB7-778D5C5B7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D60B5-C851-01BA-B573-C0FBA324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0EC25-A05B-5E51-48AD-038ADC9F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275B6-E647-168B-6628-625660BB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8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E7FB-C5F7-3833-2B9B-8029F301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73BA9-34FA-365A-9645-C56B67A2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BCCDC-6976-9090-222C-663BB6DC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7EB34-8507-CEF1-4FE4-987B9A45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8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11B41-4384-3318-D65D-D743BA71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12716-C441-B9AC-7EE2-BDB74A28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056D8-071D-64FE-0B1A-E044CD93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194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9261-970A-33AE-4EB1-47B512F8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51D0-F83B-6DC9-5982-02BF74DDF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19418-59B9-705D-BC31-CD8A2B47F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382D5-EEA6-5B4D-11DD-D894BC96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90261-7FDD-9B88-C047-4D87F58D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C622-A43F-2155-27C5-F811B0AE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5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2910-8DDB-F0E7-29CC-9FF9E0C6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BBDED-AAFF-E0C9-97A9-4BFA2C4AD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D7F4A-8483-20D1-E101-5959FF7A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6117E-B90A-6C72-E4A7-34E86AFD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2ED06-0207-584F-F91E-0EE77CB9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7A02F-E4B1-101C-4F49-E0B8F1A2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4B5E3-E407-762B-1D17-CA14DCA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A7E9A-EF5F-858A-2069-6D609136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44945-76D7-42B7-0CB4-8BFFD14C6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EB5D-0EE5-4F3B-98B3-5639D3CAA76A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B95C-054A-C68F-FA7C-8A1EFAD36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FE6FF-3B8E-ED0C-12FC-EBFFC89A3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E80E-037D-4661-B722-1A646AEEB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4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5FE1-2E34-317F-70BB-1981CCE9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206" y="3143610"/>
            <a:ext cx="4932459" cy="965546"/>
          </a:xfrm>
        </p:spPr>
        <p:txBody>
          <a:bodyPr/>
          <a:lstStyle/>
          <a:p>
            <a:r>
              <a:rPr lang="hr-HR" dirty="0"/>
              <a:t>PEARS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5607E-AA2B-FAF1-D037-E24AACB3A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25" y="6450496"/>
            <a:ext cx="3050650" cy="40750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Made by: Jure Svalina</a:t>
            </a:r>
          </a:p>
        </p:txBody>
      </p:sp>
      <p:pic>
        <p:nvPicPr>
          <p:cNvPr id="1026" name="Picture 2" descr="Rana kruška za hladniji klimat - Gospodarski list">
            <a:extLst>
              <a:ext uri="{FF2B5EF4-FFF2-40B4-BE49-F238E27FC236}">
                <a16:creationId xmlns:a16="http://schemas.microsoft.com/office/drawing/2014/main" id="{DC93492D-BACF-7D63-D615-CCD1F7AF5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" y="3680282"/>
            <a:ext cx="3960583" cy="26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razloga zašto moramo češće jesti kruške">
            <a:extLst>
              <a:ext uri="{FF2B5EF4-FFF2-40B4-BE49-F238E27FC236}">
                <a16:creationId xmlns:a16="http://schemas.microsoft.com/office/drawing/2014/main" id="{C6D10A08-1107-6E01-0D62-FB3BF8C8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47" y="2674609"/>
            <a:ext cx="5563853" cy="42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uška - Uzgoj, Gnojidba, Sorte, Sadnja, Sjetva, Berba, Žetva, Uporaba |  Agroklub.com">
            <a:extLst>
              <a:ext uri="{FF2B5EF4-FFF2-40B4-BE49-F238E27FC236}">
                <a16:creationId xmlns:a16="http://schemas.microsoft.com/office/drawing/2014/main" id="{48FC098D-12FA-60C0-254D-56EBF8EC6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06" y="4092773"/>
            <a:ext cx="2763194" cy="27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uška: slasno voće koje uspješno tjera pijesak i kamence - Living">
            <a:extLst>
              <a:ext uri="{FF2B5EF4-FFF2-40B4-BE49-F238E27FC236}">
                <a16:creationId xmlns:a16="http://schemas.microsoft.com/office/drawing/2014/main" id="{F3BF13E9-BDF7-E770-3FC3-44F9223C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71" y="-34109"/>
            <a:ext cx="2875776" cy="31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esu li kruške korisne za naše zdravlje? | Zdrava Alternativa">
            <a:extLst>
              <a:ext uri="{FF2B5EF4-FFF2-40B4-BE49-F238E27FC236}">
                <a16:creationId xmlns:a16="http://schemas.microsoft.com/office/drawing/2014/main" id="{76A57A3B-697B-6572-7230-4B86CB12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2" y="1131216"/>
            <a:ext cx="3795502" cy="25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jekovita svojstva kruške - 5 razloga zbog kojih trebate jesti kruške">
            <a:extLst>
              <a:ext uri="{FF2B5EF4-FFF2-40B4-BE49-F238E27FC236}">
                <a16:creationId xmlns:a16="http://schemas.microsoft.com/office/drawing/2014/main" id="{EA2F62D6-5A6E-AC34-5BEA-AC6167F1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47" y="0"/>
            <a:ext cx="5563853" cy="26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9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9E33-392D-15F7-8E50-55894016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780" y="365125"/>
            <a:ext cx="6420439" cy="1325563"/>
          </a:xfrm>
        </p:spPr>
        <p:txBody>
          <a:bodyPr/>
          <a:lstStyle/>
          <a:p>
            <a:r>
              <a:rPr lang="hr-HR" dirty="0"/>
              <a:t>BASIC INFORMATIONS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56A08-9FA8-5001-683C-429C3B54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0829"/>
          </a:xfrm>
        </p:spPr>
        <p:txBody>
          <a:bodyPr/>
          <a:lstStyle/>
          <a:p>
            <a:r>
              <a:rPr lang="hr-HR" dirty="0"/>
              <a:t>There are between 1000 to 10000 types of peras</a:t>
            </a:r>
          </a:p>
          <a:p>
            <a:r>
              <a:rPr lang="hr-HR" dirty="0"/>
              <a:t>Pears have been cultivated for more than 4000 years</a:t>
            </a:r>
          </a:p>
          <a:p>
            <a:r>
              <a:rPr lang="hr-HR" dirty="0"/>
              <a:t>The anicent Greeks considered it as gift from the gods</a:t>
            </a:r>
          </a:p>
          <a:p>
            <a:endParaRPr lang="hr-HR" dirty="0"/>
          </a:p>
        </p:txBody>
      </p:sp>
      <p:pic>
        <p:nvPicPr>
          <p:cNvPr id="2050" name="Picture 2" descr="Antičke liturgije – zašto su imućni Grci rado plaćali poreze?">
            <a:extLst>
              <a:ext uri="{FF2B5EF4-FFF2-40B4-BE49-F238E27FC236}">
                <a16:creationId xmlns:a16="http://schemas.microsoft.com/office/drawing/2014/main" id="{358F44BF-EEE1-0018-BB9C-E4A79789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391"/>
            <a:ext cx="6075562" cy="30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uška, Coscia, trogodišnje sadnice - Holus.hr %">
            <a:extLst>
              <a:ext uri="{FF2B5EF4-FFF2-40B4-BE49-F238E27FC236}">
                <a16:creationId xmlns:a16="http://schemas.microsoft.com/office/drawing/2014/main" id="{0D7032D5-D211-61C6-AAA0-E7702A96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63" y="3393650"/>
            <a:ext cx="6116438" cy="34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5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38A3-D711-575B-7794-E72D40EF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90" y="365125"/>
            <a:ext cx="6853286" cy="1325563"/>
          </a:xfrm>
        </p:spPr>
        <p:txBody>
          <a:bodyPr/>
          <a:lstStyle/>
          <a:p>
            <a:r>
              <a:rPr lang="hr-HR" dirty="0"/>
              <a:t>PRODUCTION IN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DE92-1FA5-2EE6-A7C5-02CC8120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9427"/>
          </a:xfrm>
        </p:spPr>
        <p:txBody>
          <a:bodyPr/>
          <a:lstStyle/>
          <a:p>
            <a:r>
              <a:rPr lang="hr-HR" dirty="0"/>
              <a:t>The largest producer of pears in the world is Turkey</a:t>
            </a:r>
          </a:p>
          <a:p>
            <a:r>
              <a:rPr lang="hr-HR" dirty="0"/>
              <a:t>Annual production in Turkey is 16 tons</a:t>
            </a:r>
          </a:p>
          <a:p>
            <a:r>
              <a:rPr lang="hr-HR" dirty="0"/>
              <a:t>Turkey is also the largest exporter of pears</a:t>
            </a:r>
          </a:p>
        </p:txBody>
      </p:sp>
      <p:sp>
        <p:nvSpPr>
          <p:cNvPr id="4" name="AutoShape 2" descr="Konferencijska kruška - sadnja, uzgoj, bolesti, kalorijski sadržaj">
            <a:extLst>
              <a:ext uri="{FF2B5EF4-FFF2-40B4-BE49-F238E27FC236}">
                <a16:creationId xmlns:a16="http://schemas.microsoft.com/office/drawing/2014/main" id="{C93D1705-A9B0-B6D6-67E6-E0AF9D530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0" name="Picture 8" descr="Najvećih 10 proizvođača krušaka u Hrvatskoj - Voćarstvo | Agroklub.com">
            <a:extLst>
              <a:ext uri="{FF2B5EF4-FFF2-40B4-BE49-F238E27FC236}">
                <a16:creationId xmlns:a16="http://schemas.microsoft.com/office/drawing/2014/main" id="{5E3C0776-2D2F-8C05-6866-7EDDA6B9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653"/>
            <a:ext cx="6023728" cy="33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urska – Wikipedija">
            <a:extLst>
              <a:ext uri="{FF2B5EF4-FFF2-40B4-BE49-F238E27FC236}">
                <a16:creationId xmlns:a16="http://schemas.microsoft.com/office/drawing/2014/main" id="{63572033-6CDB-8CC1-5A94-EEFFAB4F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29" y="4953655"/>
            <a:ext cx="2552699" cy="19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urska | Proleksis enciklopedija">
            <a:extLst>
              <a:ext uri="{FF2B5EF4-FFF2-40B4-BE49-F238E27FC236}">
                <a16:creationId xmlns:a16="http://schemas.microsoft.com/office/drawing/2014/main" id="{BF97145F-272F-4CDE-323E-9CAF5621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84" y="3429000"/>
            <a:ext cx="2582944" cy="15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Jest ćemo skuplje kruške, a još ćemo ih uvesti i oko 9000 tona | lokalni.hr">
            <a:extLst>
              <a:ext uri="{FF2B5EF4-FFF2-40B4-BE49-F238E27FC236}">
                <a16:creationId xmlns:a16="http://schemas.microsoft.com/office/drawing/2014/main" id="{E91B14B7-3C7A-1D1B-98A4-3D0394E2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50" y="3687452"/>
            <a:ext cx="3649350" cy="31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6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6134-1734-F67A-9DA9-FFE9C5E9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8" y="365125"/>
            <a:ext cx="7852529" cy="1325563"/>
          </a:xfrm>
        </p:spPr>
        <p:txBody>
          <a:bodyPr/>
          <a:lstStyle/>
          <a:p>
            <a:r>
              <a:rPr lang="hr-HR" dirty="0"/>
              <a:t>INTERESTING FACTS ABOUT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86A4-AD53-8DAA-6628-DFF8C1EC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84840"/>
          </a:xfrm>
        </p:spPr>
        <p:txBody>
          <a:bodyPr/>
          <a:lstStyle/>
          <a:p>
            <a:r>
              <a:rPr lang="hr-HR" dirty="0"/>
              <a:t>Pear has medicinal properties</a:t>
            </a:r>
          </a:p>
          <a:p>
            <a:r>
              <a:rPr lang="hr-HR" dirty="0"/>
              <a:t>Pear are one of the first fruits that babies can eat</a:t>
            </a:r>
          </a:p>
          <a:p>
            <a:r>
              <a:rPr lang="hr-HR" dirty="0"/>
              <a:t>A pear tree can live up to 150 years</a:t>
            </a:r>
          </a:p>
        </p:txBody>
      </p:sp>
      <p:pic>
        <p:nvPicPr>
          <p:cNvPr id="4098" name="Picture 2" descr="Upotreba krušaka u narodnoj medicini - Vaš liječnik Aibolit, grane divlje  kruške imaju ljekovita svojstva.">
            <a:extLst>
              <a:ext uri="{FF2B5EF4-FFF2-40B4-BE49-F238E27FC236}">
                <a16:creationId xmlns:a16="http://schemas.microsoft.com/office/drawing/2014/main" id="{68FF1838-D2C1-89E0-FF4A-7B2CA65D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52247"/>
            <a:ext cx="5995447" cy="36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ruške su &quot;dar od Boga&quot;, lako su probavljive i odlične su za vaše zdravlje">
            <a:extLst>
              <a:ext uri="{FF2B5EF4-FFF2-40B4-BE49-F238E27FC236}">
                <a16:creationId xmlns:a16="http://schemas.microsoft.com/office/drawing/2014/main" id="{9268AD7A-E0B1-7BF0-3208-BA20DD6D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46" y="3252247"/>
            <a:ext cx="6196553" cy="36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8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93</Words>
  <Application>Microsoft Office PowerPoint</Application>
  <PresentationFormat>Široki zaslon</PresentationFormat>
  <Paragraphs>14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PEARS</vt:lpstr>
      <vt:lpstr>BASIC INFORMATIONS</vt:lpstr>
      <vt:lpstr>PRODUCTION IN THE WORLD</vt:lpstr>
      <vt:lpstr>INTERESTING FACTS ABOUT FRUIT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</dc:title>
  <dc:creator>Svalina</dc:creator>
  <cp:lastModifiedBy>Korisnik</cp:lastModifiedBy>
  <cp:revision>4</cp:revision>
  <dcterms:created xsi:type="dcterms:W3CDTF">2022-10-06T13:30:00Z</dcterms:created>
  <dcterms:modified xsi:type="dcterms:W3CDTF">2022-10-07T10:42:27Z</dcterms:modified>
</cp:coreProperties>
</file>