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2325E6-743E-4728-93C3-E79EE4D51020}" v="681" dt="2022-10-06T15:04:39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pear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Kru%C5%A1ka_Pastor%C4%8Dica.jp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stryimages.org/browse/detail.cfm?imgnum=547913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6430" y="626107"/>
            <a:ext cx="1128382" cy="847206"/>
            <a:chOff x="5307830" y="325570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58811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9502" y="626107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430" y="3450865"/>
            <a:ext cx="6006864" cy="1566407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latin typeface="Baguet Script"/>
                <a:cs typeface="Calibri Light"/>
              </a:rPr>
              <a:t>Pears</a:t>
            </a:r>
            <a:endParaRPr lang="en-US" sz="5400">
              <a:latin typeface="Baguet Scrip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881" y="5013587"/>
            <a:ext cx="6457624" cy="1229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latin typeface="Baguet Script"/>
                <a:cs typeface="Calibri"/>
              </a:rPr>
              <a:t>Ana </a:t>
            </a:r>
            <a:r>
              <a:rPr lang="en-US" dirty="0" err="1">
                <a:latin typeface="Baguet Script"/>
                <a:cs typeface="Calibri"/>
              </a:rPr>
              <a:t>Juričin</a:t>
            </a:r>
            <a:r>
              <a:rPr lang="en-US" dirty="0">
                <a:latin typeface="Baguet Script"/>
                <a:cs typeface="Calibri"/>
              </a:rPr>
              <a:t>,</a:t>
            </a:r>
            <a:r>
              <a:rPr lang="en-US" dirty="0">
                <a:cs typeface="Calibri"/>
              </a:rPr>
              <a:t> 8.a, </a:t>
            </a:r>
            <a:r>
              <a:rPr lang="en-US" dirty="0" err="1">
                <a:cs typeface="Calibri"/>
              </a:rPr>
              <a:t>osnovna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škola</a:t>
            </a:r>
            <a:r>
              <a:rPr lang="en-US" dirty="0">
                <a:cs typeface="Calibri"/>
              </a:rPr>
              <a:t> Petra </a:t>
            </a:r>
            <a:r>
              <a:rPr lang="en-US" dirty="0" err="1">
                <a:cs typeface="Calibri"/>
              </a:rPr>
              <a:t>Kružića</a:t>
            </a:r>
            <a:r>
              <a:rPr lang="en-US" dirty="0">
                <a:cs typeface="Calibri"/>
              </a:rPr>
              <a:t>, Klis</a:t>
            </a:r>
            <a:endParaRPr lang="en-US"/>
          </a:p>
        </p:txBody>
      </p:sp>
      <p:pic>
        <p:nvPicPr>
          <p:cNvPr id="7" name="Picture 7" descr="A picture containing indoor, fruit, black, dark&#10;&#10;Description automatically generated">
            <a:extLst>
              <a:ext uri="{FF2B5EF4-FFF2-40B4-BE49-F238E27FC236}">
                <a16:creationId xmlns:a16="http://schemas.microsoft.com/office/drawing/2014/main" id="{DA1734E9-CF5A-B74C-9A93-01604B1DD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93601" y="1100995"/>
            <a:ext cx="1846470" cy="184647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6658577-A4E8-D953-2326-6B8489F4E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96931" y="2094540"/>
            <a:ext cx="2412999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57012-64CC-FC94-CD6D-E77FE5D6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Baguet Script"/>
                <a:cs typeface="Calibri Light"/>
              </a:rPr>
              <a:t>The inner structure of the pear and some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1E74-5C3B-822D-D021-6A5D198A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300915"/>
            <a:ext cx="4483772" cy="42135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Pears have got a flower seed set at pestle, and </a:t>
            </a:r>
            <a:r>
              <a:rPr lang="en-US" sz="2400" dirty="0" smtClean="0">
                <a:cs typeface="Calibri"/>
              </a:rPr>
              <a:t>it's</a:t>
            </a:r>
            <a:r>
              <a:rPr lang="hr-HR" sz="2400" dirty="0" smtClean="0">
                <a:cs typeface="Calibri"/>
              </a:rPr>
              <a:t>,</a:t>
            </a:r>
            <a:r>
              <a:rPr lang="en-US" sz="2400" dirty="0" smtClean="0">
                <a:cs typeface="Calibri"/>
              </a:rPr>
              <a:t> in</a:t>
            </a:r>
            <a:r>
              <a:rPr lang="hr-HR" sz="2400" dirty="0" smtClean="0">
                <a:cs typeface="Calibri"/>
              </a:rPr>
              <a:t> </a:t>
            </a:r>
            <a:r>
              <a:rPr lang="en-US" sz="2400" dirty="0" smtClean="0">
                <a:cs typeface="Calibri"/>
              </a:rPr>
              <a:t>fact</a:t>
            </a:r>
            <a:r>
              <a:rPr lang="hr-HR" sz="2400" dirty="0" smtClean="0">
                <a:cs typeface="Calibri"/>
              </a:rPr>
              <a:t>,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>
                <a:cs typeface="Calibri"/>
              </a:rPr>
              <a:t>hidden</a:t>
            </a:r>
          </a:p>
          <a:p>
            <a:r>
              <a:rPr lang="en-US" sz="2400" dirty="0">
                <a:cs typeface="Calibri"/>
              </a:rPr>
              <a:t>Pear fruit consists of a petiole, neck and body</a:t>
            </a:r>
          </a:p>
          <a:p>
            <a:r>
              <a:rPr lang="en-US" sz="2400" dirty="0">
                <a:cs typeface="Calibri"/>
              </a:rPr>
              <a:t>At the bottom there is a cup </a:t>
            </a:r>
          </a:p>
          <a:p>
            <a:r>
              <a:rPr lang="en-US" sz="2400" dirty="0">
                <a:cs typeface="Calibri"/>
              </a:rPr>
              <a:t>There are 72 types of pears today</a:t>
            </a:r>
          </a:p>
          <a:p>
            <a:r>
              <a:rPr lang="en-US" sz="2400" dirty="0">
                <a:cs typeface="Calibri"/>
              </a:rPr>
              <a:t>Several types of pears are valuable because of their edible fruit and juice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E5D057-1823-0DE6-85CB-EC3173992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0187" y="2205257"/>
            <a:ext cx="3580190" cy="2824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F55E0-2ED3-76AB-C4F0-631F805E90E0}"/>
              </a:ext>
            </a:extLst>
          </p:cNvPr>
          <p:cNvSpPr txBox="1"/>
          <p:nvPr/>
        </p:nvSpPr>
        <p:spPr>
          <a:xfrm>
            <a:off x="7565571" y="5061857"/>
            <a:ext cx="31387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-A picture of pear woods</a:t>
            </a:r>
          </a:p>
        </p:txBody>
      </p:sp>
    </p:spTree>
    <p:extLst>
      <p:ext uri="{BB962C8B-B14F-4D97-AF65-F5344CB8AC3E}">
        <p14:creationId xmlns:p14="http://schemas.microsoft.com/office/powerpoint/2010/main" val="410199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876202-8079-2CC9-7441-8CCC7188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71190"/>
            <a:ext cx="3363170" cy="2183042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latin typeface="Baguet Script"/>
                <a:cs typeface="Calibri Light"/>
              </a:rPr>
              <a:t>Pear blossoms 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5" descr="Pear Blossom Blooms Free Stock Photo - Public Domain Pictures">
            <a:extLst>
              <a:ext uri="{FF2B5EF4-FFF2-40B4-BE49-F238E27FC236}">
                <a16:creationId xmlns:a16="http://schemas.microsoft.com/office/drawing/2014/main" id="{7D3142AE-EACA-D32B-2A18-7FF560A1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64" y="1418230"/>
            <a:ext cx="1846470" cy="12279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7781-2FFC-9651-C2BD-584E476A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450971"/>
            <a:ext cx="5690043" cy="32449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Something that looks very interesting to me is pear blossom</a:t>
            </a:r>
          </a:p>
          <a:p>
            <a:r>
              <a:rPr lang="en-US" sz="2400" dirty="0">
                <a:cs typeface="Calibri"/>
              </a:rPr>
              <a:t>Those trees can reach a height of 10 to 17m </a:t>
            </a:r>
          </a:p>
          <a:p>
            <a:r>
              <a:rPr lang="en-US" sz="2400" dirty="0">
                <a:cs typeface="Calibri"/>
              </a:rPr>
              <a:t>Leaves of pear blossoms are long and glossy green</a:t>
            </a:r>
          </a:p>
          <a:p>
            <a:r>
              <a:rPr lang="en-US" sz="2400" dirty="0">
                <a:cs typeface="Calibri"/>
              </a:rPr>
              <a:t>These blossoms are cold hardy</a:t>
            </a:r>
          </a:p>
          <a:p>
            <a:r>
              <a:rPr lang="en-US" sz="2400" dirty="0">
                <a:cs typeface="Calibri"/>
              </a:rPr>
              <a:t>Flowers are white, rarely yellow or pink</a:t>
            </a:r>
          </a:p>
        </p:txBody>
      </p:sp>
      <p:pic>
        <p:nvPicPr>
          <p:cNvPr id="4" name="Picture 4" descr="Pear Blossoms Close-up 2 Free Stock Photo - Public Domain Pictures">
            <a:extLst>
              <a:ext uri="{FF2B5EF4-FFF2-40B4-BE49-F238E27FC236}">
                <a16:creationId xmlns:a16="http://schemas.microsoft.com/office/drawing/2014/main" id="{9944EC42-4508-6512-445A-895561D9C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805523"/>
            <a:ext cx="2713512" cy="18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80938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674B2-5576-05AF-D77B-8712E7D3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Baguet Script"/>
                <a:cs typeface="Calibri Light"/>
              </a:rPr>
              <a:t>Thank you for reading!</a:t>
            </a:r>
            <a:endParaRPr lang="en-US" b="1">
              <a:latin typeface="Baguet Scrip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3F071-DAC4-8E1A-0835-3583F5CA5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endParaRPr lang="en-US"/>
          </a:p>
        </p:txBody>
      </p:sp>
      <p:pic>
        <p:nvPicPr>
          <p:cNvPr id="4" name="Picture 4" descr="A Pile Of Green Pear Free Stock Photo - Public Domain Pictures">
            <a:extLst>
              <a:ext uri="{FF2B5EF4-FFF2-40B4-BE49-F238E27FC236}">
                <a16:creationId xmlns:a16="http://schemas.microsoft.com/office/drawing/2014/main" id="{A8355C79-BA8D-4462-FB29-72373ECB2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" r="9017" b="-1"/>
          <a:stretch/>
        </p:blipFill>
        <p:spPr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336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</Words>
  <Application>Microsoft Office PowerPoint</Application>
  <PresentationFormat>Široki zaslon</PresentationFormat>
  <Paragraphs>16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Arial</vt:lpstr>
      <vt:lpstr>Baguet Script</vt:lpstr>
      <vt:lpstr>Calibri</vt:lpstr>
      <vt:lpstr>Calibri Light</vt:lpstr>
      <vt:lpstr>office theme</vt:lpstr>
      <vt:lpstr>Pears</vt:lpstr>
      <vt:lpstr>The inner structure of the pear and some facts</vt:lpstr>
      <vt:lpstr>Pear blossoms </vt:lpstr>
      <vt:lpstr>Thank you for reading!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129</cp:revision>
  <dcterms:created xsi:type="dcterms:W3CDTF">2022-10-06T14:39:28Z</dcterms:created>
  <dcterms:modified xsi:type="dcterms:W3CDTF">2022-10-11T06:21:18Z</dcterms:modified>
</cp:coreProperties>
</file>