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8F4E31-248D-490B-A537-98730BC1D126}" type="datetimeFigureOut">
              <a:rPr lang="sr-Latn-CS" smtClean="0"/>
              <a:t>11.10.2022.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7F4AAF-E43B-45B3-B9AF-FB6CE51DCF50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8000" dirty="0" err="1" smtClean="0">
                <a:latin typeface="Cooper Black" pitchFamily="18" charset="0"/>
                <a:ea typeface="Batang" pitchFamily="18" charset="-127"/>
              </a:rPr>
              <a:t>Pear</a:t>
            </a:r>
            <a:endParaRPr lang="hr-HR" sz="8000" dirty="0">
              <a:latin typeface="Cooper Black" pitchFamily="18" charset="0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7370" y="5105400"/>
            <a:ext cx="3496630" cy="1752600"/>
          </a:xfrm>
        </p:spPr>
        <p:txBody>
          <a:bodyPr>
            <a:normAutofit lnSpcReduction="10000"/>
          </a:bodyPr>
          <a:lstStyle/>
          <a:p>
            <a:r>
              <a:rPr lang="hr-HR" dirty="0" err="1" smtClean="0"/>
              <a:t>Anamari</a:t>
            </a:r>
            <a:r>
              <a:rPr lang="hr-HR" dirty="0" smtClean="0"/>
              <a:t> Marović 8.a</a:t>
            </a:r>
          </a:p>
          <a:p>
            <a:r>
              <a:rPr lang="hr-HR" dirty="0" smtClean="0"/>
              <a:t>OŠ. Petra Kružića Klis</a:t>
            </a:r>
          </a:p>
          <a:p>
            <a:r>
              <a:rPr lang="hr-HR" dirty="0" err="1" smtClean="0"/>
              <a:t>Subject</a:t>
            </a:r>
            <a:r>
              <a:rPr lang="hr-HR" dirty="0" smtClean="0"/>
              <a:t>:</a:t>
            </a:r>
            <a:r>
              <a:rPr lang="hr-HR" dirty="0" err="1" smtClean="0"/>
              <a:t>english</a:t>
            </a:r>
            <a:endParaRPr lang="hr-HR" dirty="0" smtClean="0"/>
          </a:p>
          <a:p>
            <a:r>
              <a:rPr lang="hr-HR" dirty="0" smtClean="0"/>
              <a:t>Date:06.10.2022</a:t>
            </a:r>
            <a:endParaRPr lang="hr-HR" dirty="0"/>
          </a:p>
        </p:txBody>
      </p:sp>
      <p:pic>
        <p:nvPicPr>
          <p:cNvPr id="5" name="Picture 4" descr="k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1785926"/>
            <a:ext cx="4572032" cy="32657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5400" dirty="0" err="1" smtClean="0">
                <a:latin typeface="Cooper Black" pitchFamily="18" charset="0"/>
              </a:rPr>
              <a:t>About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pear</a:t>
            </a:r>
            <a:endParaRPr lang="hr-HR" sz="5400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Pear is a genus of plants from the </a:t>
            </a:r>
            <a:r>
              <a:rPr lang="en-US" sz="2800" dirty="0" err="1" smtClean="0"/>
              <a:t>Ružovka</a:t>
            </a:r>
            <a:r>
              <a:rPr lang="en-US" sz="2800" dirty="0" smtClean="0"/>
              <a:t> </a:t>
            </a:r>
            <a:r>
              <a:rPr lang="en-US" sz="2800" dirty="0" err="1" smtClean="0"/>
              <a:t>famil</a:t>
            </a:r>
            <a:r>
              <a:rPr lang="hr-HR" sz="2800" dirty="0" smtClean="0"/>
              <a:t>y</a:t>
            </a:r>
          </a:p>
          <a:p>
            <a:r>
              <a:rPr lang="en-US" sz="2800" dirty="0" smtClean="0"/>
              <a:t>Pear juice is good for newborns because it has a mild </a:t>
            </a:r>
            <a:r>
              <a:rPr lang="en-US" sz="2800" dirty="0" err="1" smtClean="0"/>
              <a:t>tast</a:t>
            </a:r>
            <a:r>
              <a:rPr lang="hr-HR" sz="2800" dirty="0"/>
              <a:t>e</a:t>
            </a:r>
            <a:endParaRPr lang="hr-HR" sz="2800" dirty="0" smtClean="0"/>
          </a:p>
          <a:p>
            <a:r>
              <a:rPr lang="pt-BR" sz="2800" dirty="0" smtClean="0"/>
              <a:t>contains vitamins: A, B1, B2, C, E</a:t>
            </a:r>
            <a:endParaRPr lang="hr-HR" sz="2800" dirty="0" smtClean="0"/>
          </a:p>
          <a:p>
            <a:r>
              <a:rPr lang="hr-HR" sz="2800" dirty="0" err="1" smtClean="0"/>
              <a:t>They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grow</a:t>
            </a:r>
            <a:r>
              <a:rPr lang="hr-HR" sz="2800" dirty="0" smtClean="0"/>
              <a:t> </a:t>
            </a:r>
            <a:r>
              <a:rPr lang="hr-HR" sz="2800" dirty="0" err="1" smtClean="0"/>
              <a:t>up</a:t>
            </a:r>
            <a:r>
              <a:rPr lang="hr-HR" sz="2800" dirty="0" smtClean="0"/>
              <a:t> </a:t>
            </a:r>
            <a:r>
              <a:rPr lang="hr-HR" sz="2800" dirty="0" err="1" smtClean="0"/>
              <a:t>higher</a:t>
            </a:r>
            <a:r>
              <a:rPr lang="hr-HR" sz="2800" dirty="0" smtClean="0"/>
              <a:t> </a:t>
            </a:r>
            <a:r>
              <a:rPr lang="hr-HR" sz="2800" dirty="0" err="1" smtClean="0"/>
              <a:t>than</a:t>
            </a:r>
            <a:r>
              <a:rPr lang="hr-HR" sz="2800" dirty="0" smtClean="0"/>
              <a:t> 20m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k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3929066"/>
            <a:ext cx="1782751" cy="2714644"/>
          </a:xfrm>
          <a:prstGeom prst="rect">
            <a:avLst/>
          </a:prstGeom>
        </p:spPr>
      </p:pic>
      <p:pic>
        <p:nvPicPr>
          <p:cNvPr id="5" name="Picture 4" descr="krr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85776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5400" dirty="0" smtClean="0">
                <a:latin typeface="Cooper Black" pitchFamily="18" charset="0"/>
              </a:rPr>
              <a:t>T</a:t>
            </a:r>
            <a:r>
              <a:rPr lang="en-US" sz="5400" dirty="0" smtClean="0">
                <a:latin typeface="Cooper Black" pitchFamily="18" charset="0"/>
              </a:rPr>
              <a:t>he benefit of the pear</a:t>
            </a:r>
            <a:endParaRPr lang="hr-HR" sz="5400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is a famous saying "one apple a day, the doctor out of the house“</a:t>
            </a:r>
            <a:endParaRPr lang="hr-HR" sz="2800" dirty="0" smtClean="0"/>
          </a:p>
          <a:p>
            <a:r>
              <a:rPr lang="en-US" sz="2800" dirty="0" smtClean="0"/>
              <a:t>one fist-sized pear contains about six grams of fiber, or almost a quarter of the recommended daily amount of 25 to 38 grams.</a:t>
            </a:r>
            <a:endParaRPr lang="hr-HR" sz="2800" dirty="0" smtClean="0"/>
          </a:p>
          <a:p>
            <a:r>
              <a:rPr lang="hr-HR" sz="2800" dirty="0" smtClean="0"/>
              <a:t> </a:t>
            </a:r>
            <a:r>
              <a:rPr lang="en-US" sz="2800" dirty="0" smtClean="0"/>
              <a:t> They help the digestive system to function well and digestion to be regular</a:t>
            </a:r>
            <a:endParaRPr lang="hr-HR" sz="2800" dirty="0" smtClean="0"/>
          </a:p>
          <a:p>
            <a:r>
              <a:rPr lang="hr-HR" sz="2800" dirty="0" smtClean="0"/>
              <a:t>it is </a:t>
            </a:r>
            <a:r>
              <a:rPr lang="hr-HR" sz="2800" dirty="0" err="1" smtClean="0"/>
              <a:t>easily</a:t>
            </a:r>
            <a:r>
              <a:rPr lang="hr-HR" sz="2800" dirty="0" smtClean="0"/>
              <a:t> </a:t>
            </a:r>
            <a:r>
              <a:rPr lang="hr-HR" sz="2800" dirty="0" err="1" smtClean="0"/>
              <a:t>digested</a:t>
            </a:r>
            <a:r>
              <a:rPr lang="hr-HR" sz="2800" dirty="0" smtClean="0"/>
              <a:t> </a:t>
            </a:r>
          </a:p>
          <a:p>
            <a:endParaRPr lang="hr-HR" dirty="0"/>
          </a:p>
        </p:txBody>
      </p:sp>
      <p:pic>
        <p:nvPicPr>
          <p:cNvPr id="4" name="Picture 3" descr="okk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146" y="4214818"/>
            <a:ext cx="2527567" cy="2343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602" y="1928802"/>
            <a:ext cx="7576398" cy="1703414"/>
          </a:xfrm>
        </p:spPr>
        <p:txBody>
          <a:bodyPr>
            <a:noAutofit/>
          </a:bodyPr>
          <a:lstStyle/>
          <a:p>
            <a:r>
              <a:rPr lang="hr-HR" sz="5400" dirty="0" err="1" smtClean="0">
                <a:latin typeface="Cooper Black" pitchFamily="18" charset="0"/>
              </a:rPr>
              <a:t>Thank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you</a:t>
            </a:r>
            <a:r>
              <a:rPr lang="hr-HR" sz="5400" dirty="0" smtClean="0">
                <a:latin typeface="Cooper Black" pitchFamily="18" charset="0"/>
              </a:rPr>
              <a:t> for </a:t>
            </a:r>
            <a:r>
              <a:rPr lang="hr-HR" sz="5400" dirty="0" err="1" smtClean="0">
                <a:latin typeface="Cooper Black" pitchFamily="18" charset="0"/>
              </a:rPr>
              <a:t>your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attention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and</a:t>
            </a:r>
            <a:r>
              <a:rPr lang="hr-HR" sz="5400" dirty="0" smtClean="0">
                <a:latin typeface="Cooper Black" pitchFamily="18" charset="0"/>
              </a:rPr>
              <a:t> I </a:t>
            </a:r>
            <a:r>
              <a:rPr lang="hr-HR" sz="5400" dirty="0" err="1" smtClean="0">
                <a:latin typeface="Cooper Black" pitchFamily="18" charset="0"/>
              </a:rPr>
              <a:t>hope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you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learned</a:t>
            </a:r>
            <a:r>
              <a:rPr lang="hr-HR" sz="5400" dirty="0" smtClean="0">
                <a:latin typeface="Cooper Black" pitchFamily="18" charset="0"/>
              </a:rPr>
              <a:t> </a:t>
            </a:r>
            <a:r>
              <a:rPr lang="hr-HR" sz="5400" dirty="0" err="1" smtClean="0">
                <a:latin typeface="Cooper Black" pitchFamily="18" charset="0"/>
              </a:rPr>
              <a:t>something</a:t>
            </a:r>
            <a:r>
              <a:rPr lang="hr-HR" sz="5400" dirty="0" smtClean="0">
                <a:latin typeface="Cooper Black" pitchFamily="18" charset="0"/>
              </a:rPr>
              <a:t> new</a:t>
            </a:r>
            <a:endParaRPr lang="hr-HR" sz="5400" dirty="0">
              <a:latin typeface="Cooper Black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117</Words>
  <Application>Microsoft Office PowerPoint</Application>
  <PresentationFormat>Prikaz na zaslonu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Batang</vt:lpstr>
      <vt:lpstr>Cooper Black</vt:lpstr>
      <vt:lpstr>Gill Sans MT</vt:lpstr>
      <vt:lpstr>Verdana</vt:lpstr>
      <vt:lpstr>Wingdings 2</vt:lpstr>
      <vt:lpstr>Solstice</vt:lpstr>
      <vt:lpstr>Pear</vt:lpstr>
      <vt:lpstr>About pear</vt:lpstr>
      <vt:lpstr>The benefit of the pear</vt:lpstr>
      <vt:lpstr>Thank you for your attention and I hope you learned something new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</dc:title>
  <dc:creator>Korisnik</dc:creator>
  <cp:lastModifiedBy>Korisnik</cp:lastModifiedBy>
  <cp:revision>3</cp:revision>
  <dcterms:created xsi:type="dcterms:W3CDTF">2022-10-06T14:01:03Z</dcterms:created>
  <dcterms:modified xsi:type="dcterms:W3CDTF">2022-10-11T06:20:21Z</dcterms:modified>
</cp:coreProperties>
</file>