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880E7-69F8-4876-8243-9F320EE28AA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EEC58B-BEA4-4F2A-8310-ADF5E701A78E}">
      <dgm:prSet/>
      <dgm:spPr/>
      <dgm:t>
        <a:bodyPr/>
        <a:lstStyle/>
        <a:p>
          <a:r>
            <a:rPr lang="en-GB" b="1"/>
            <a:t>ETANOL-</a:t>
          </a:r>
          <a:r>
            <a:rPr lang="en-GB"/>
            <a:t> proces dobivanja alkoholnim vrenjem smo upoznali. </a:t>
          </a:r>
          <a:endParaRPr lang="en-US"/>
        </a:p>
      </dgm:t>
    </dgm:pt>
    <dgm:pt modelId="{DCFA8A4B-8B9A-4CE4-90F8-6657C8C401F3}" type="parTrans" cxnId="{FDB888B5-36C7-42CD-AB26-C485ADD968EB}">
      <dgm:prSet/>
      <dgm:spPr/>
      <dgm:t>
        <a:bodyPr/>
        <a:lstStyle/>
        <a:p>
          <a:endParaRPr lang="en-US"/>
        </a:p>
      </dgm:t>
    </dgm:pt>
    <dgm:pt modelId="{F2F7DD40-9846-4E4F-A04F-EB088175967E}" type="sibTrans" cxnId="{FDB888B5-36C7-42CD-AB26-C485ADD968EB}">
      <dgm:prSet/>
      <dgm:spPr/>
      <dgm:t>
        <a:bodyPr/>
        <a:lstStyle/>
        <a:p>
          <a:endParaRPr lang="en-US"/>
        </a:p>
      </dgm:t>
    </dgm:pt>
    <dgm:pt modelId="{7BD63941-9174-4E0E-83F9-476C67D7B609}">
      <dgm:prSet/>
      <dgm:spPr/>
      <dgm:t>
        <a:bodyPr/>
        <a:lstStyle/>
        <a:p>
          <a:r>
            <a:rPr lang="en-GB"/>
            <a:t>1.Zapišite kemijsku jednadžbu industrijskog dobivanja etanola iz etina.</a:t>
          </a:r>
          <a:endParaRPr lang="en-US"/>
        </a:p>
      </dgm:t>
    </dgm:pt>
    <dgm:pt modelId="{575EC2B3-3C08-4015-9A0F-DED4C2B024F6}" type="parTrans" cxnId="{28A7D911-8BA3-4B52-AECC-82606E10DF71}">
      <dgm:prSet/>
      <dgm:spPr/>
      <dgm:t>
        <a:bodyPr/>
        <a:lstStyle/>
        <a:p>
          <a:endParaRPr lang="en-US"/>
        </a:p>
      </dgm:t>
    </dgm:pt>
    <dgm:pt modelId="{2FF40544-A8DE-464A-8A2D-E09DBBDDC478}" type="sibTrans" cxnId="{28A7D911-8BA3-4B52-AECC-82606E10DF71}">
      <dgm:prSet/>
      <dgm:spPr/>
      <dgm:t>
        <a:bodyPr/>
        <a:lstStyle/>
        <a:p>
          <a:endParaRPr lang="en-US"/>
        </a:p>
      </dgm:t>
    </dgm:pt>
    <dgm:pt modelId="{A092966A-7A80-4D72-83CF-4187CC7F2A25}">
      <dgm:prSet/>
      <dgm:spPr/>
      <dgm:t>
        <a:bodyPr/>
        <a:lstStyle/>
        <a:p>
          <a:r>
            <a:rPr lang="en-GB" dirty="0"/>
            <a:t>2.Proučite </a:t>
          </a:r>
          <a:r>
            <a:rPr lang="en-GB" dirty="0" err="1"/>
            <a:t>pokus</a:t>
          </a:r>
          <a:r>
            <a:rPr lang="en-GB" dirty="0"/>
            <a:t> </a:t>
          </a:r>
          <a:r>
            <a:rPr lang="en-GB" dirty="0" err="1"/>
            <a:t>gorenje</a:t>
          </a:r>
          <a:r>
            <a:rPr lang="en-GB" dirty="0"/>
            <a:t> </a:t>
          </a:r>
          <a:r>
            <a:rPr lang="en-GB" dirty="0" err="1"/>
            <a:t>alkohola</a:t>
          </a:r>
          <a:r>
            <a:rPr lang="en-GB" dirty="0"/>
            <a:t> (</a:t>
          </a:r>
          <a:r>
            <a:rPr lang="en-GB" dirty="0" err="1"/>
            <a:t>poveznica</a:t>
          </a:r>
          <a:r>
            <a:rPr lang="en-GB" dirty="0"/>
            <a:t> s </a:t>
          </a:r>
          <a:r>
            <a:rPr lang="en-GB" dirty="0" err="1" smtClean="0"/>
            <a:t>prethodne</a:t>
          </a:r>
          <a:r>
            <a:rPr lang="en-GB" dirty="0" smtClean="0"/>
            <a:t> </a:t>
          </a:r>
          <a:r>
            <a:rPr lang="en-GB" dirty="0" err="1"/>
            <a:t>stranice</a:t>
          </a:r>
          <a:r>
            <a:rPr lang="en-GB" dirty="0"/>
            <a:t>) </a:t>
          </a:r>
          <a:r>
            <a:rPr lang="en-GB" dirty="0" err="1"/>
            <a:t>zabilježite</a:t>
          </a:r>
          <a:r>
            <a:rPr lang="en-GB" dirty="0"/>
            <a:t> </a:t>
          </a:r>
          <a:r>
            <a:rPr lang="en-GB" dirty="0" err="1"/>
            <a:t>opažanja</a:t>
          </a:r>
          <a:r>
            <a:rPr lang="en-GB" dirty="0"/>
            <a:t>.</a:t>
          </a:r>
          <a:endParaRPr lang="en-US" dirty="0"/>
        </a:p>
      </dgm:t>
    </dgm:pt>
    <dgm:pt modelId="{C9FD76A3-6B0F-433B-9F5D-E71AC31926DE}" type="parTrans" cxnId="{6BC56F83-B327-4C3E-A05C-699B5F6E28C1}">
      <dgm:prSet/>
      <dgm:spPr/>
      <dgm:t>
        <a:bodyPr/>
        <a:lstStyle/>
        <a:p>
          <a:endParaRPr lang="en-US"/>
        </a:p>
      </dgm:t>
    </dgm:pt>
    <dgm:pt modelId="{26CCA36A-1DE1-4367-BA6F-9D3D589F56ED}" type="sibTrans" cxnId="{6BC56F83-B327-4C3E-A05C-699B5F6E28C1}">
      <dgm:prSet/>
      <dgm:spPr/>
      <dgm:t>
        <a:bodyPr/>
        <a:lstStyle/>
        <a:p>
          <a:endParaRPr lang="en-US"/>
        </a:p>
      </dgm:t>
    </dgm:pt>
    <dgm:pt modelId="{F51E86D7-1163-4CE6-80A8-07464959EA20}">
      <dgm:prSet/>
      <dgm:spPr/>
      <dgm:t>
        <a:bodyPr/>
        <a:lstStyle/>
        <a:p>
          <a:r>
            <a:rPr lang="en-GB"/>
            <a:t>3.Jednadžbom kemijske reakcije prikažite gorenje metanola i etanola</a:t>
          </a:r>
          <a:endParaRPr lang="en-US"/>
        </a:p>
      </dgm:t>
    </dgm:pt>
    <dgm:pt modelId="{3081273F-A2CF-49FD-B206-73EA984A6B2D}" type="parTrans" cxnId="{56DE7D19-58CB-4784-A803-0974F07EB51E}">
      <dgm:prSet/>
      <dgm:spPr/>
      <dgm:t>
        <a:bodyPr/>
        <a:lstStyle/>
        <a:p>
          <a:endParaRPr lang="en-US"/>
        </a:p>
      </dgm:t>
    </dgm:pt>
    <dgm:pt modelId="{10369BD0-AA6F-47EF-9524-6B0AB789A15C}" type="sibTrans" cxnId="{56DE7D19-58CB-4784-A803-0974F07EB51E}">
      <dgm:prSet/>
      <dgm:spPr/>
      <dgm:t>
        <a:bodyPr/>
        <a:lstStyle/>
        <a:p>
          <a:endParaRPr lang="en-US"/>
        </a:p>
      </dgm:t>
    </dgm:pt>
    <dgm:pt modelId="{5897D619-31C5-47BA-B757-26A854809503}">
      <dgm:prSet/>
      <dgm:spPr/>
      <dgm:t>
        <a:bodyPr/>
        <a:lstStyle/>
        <a:p>
          <a:r>
            <a:rPr lang="en-GB"/>
            <a:t>4. Usporedite fizikalna svojstva metanola i etanola.</a:t>
          </a:r>
          <a:endParaRPr lang="en-US"/>
        </a:p>
      </dgm:t>
    </dgm:pt>
    <dgm:pt modelId="{2C8DA9C6-6A14-43DC-914C-4D114D2F5108}" type="parTrans" cxnId="{1144D072-2D48-4047-87AB-C37339DECE4F}">
      <dgm:prSet/>
      <dgm:spPr/>
      <dgm:t>
        <a:bodyPr/>
        <a:lstStyle/>
        <a:p>
          <a:endParaRPr lang="en-US"/>
        </a:p>
      </dgm:t>
    </dgm:pt>
    <dgm:pt modelId="{8264F077-671F-4A88-B076-CE5DC6944BA6}" type="sibTrans" cxnId="{1144D072-2D48-4047-87AB-C37339DECE4F}">
      <dgm:prSet/>
      <dgm:spPr/>
      <dgm:t>
        <a:bodyPr/>
        <a:lstStyle/>
        <a:p>
          <a:endParaRPr lang="en-US"/>
        </a:p>
      </dgm:t>
    </dgm:pt>
    <dgm:pt modelId="{D1CA4FB3-8981-4F4C-8703-37D1DB4D24D5}" type="pres">
      <dgm:prSet presAssocID="{5BD880E7-69F8-4876-8243-9F320EE28A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6508F41-5F63-42DB-B64D-E1B90716D773}" type="pres">
      <dgm:prSet presAssocID="{3DEEC58B-BEA4-4F2A-8310-ADF5E701A78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784B06-B015-40A4-AC50-CB0EE215D1E7}" type="pres">
      <dgm:prSet presAssocID="{F2F7DD40-9846-4E4F-A04F-EB088175967E}" presName="spacer" presStyleCnt="0"/>
      <dgm:spPr/>
    </dgm:pt>
    <dgm:pt modelId="{FF7E0175-BDB3-4C4C-9C32-0DDFFAEA92E7}" type="pres">
      <dgm:prSet presAssocID="{7BD63941-9174-4E0E-83F9-476C67D7B60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8D54C0-5017-497C-9772-44F0C817DAA3}" type="pres">
      <dgm:prSet presAssocID="{2FF40544-A8DE-464A-8A2D-E09DBBDDC478}" presName="spacer" presStyleCnt="0"/>
      <dgm:spPr/>
    </dgm:pt>
    <dgm:pt modelId="{546956AF-AF0A-4FE7-B435-9E3CD30A2280}" type="pres">
      <dgm:prSet presAssocID="{A092966A-7A80-4D72-83CF-4187CC7F2A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E64B13-EC22-4354-90FA-896656878406}" type="pres">
      <dgm:prSet presAssocID="{26CCA36A-1DE1-4367-BA6F-9D3D589F56ED}" presName="spacer" presStyleCnt="0"/>
      <dgm:spPr/>
    </dgm:pt>
    <dgm:pt modelId="{283A9403-51C8-40F4-9547-0AF4B9698255}" type="pres">
      <dgm:prSet presAssocID="{F51E86D7-1163-4CE6-80A8-07464959EA2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05C81F-D9AF-4417-B4E4-4CC9ECC92EF3}" type="pres">
      <dgm:prSet presAssocID="{10369BD0-AA6F-47EF-9524-6B0AB789A15C}" presName="spacer" presStyleCnt="0"/>
      <dgm:spPr/>
    </dgm:pt>
    <dgm:pt modelId="{C68094AD-2EE6-4A61-A002-2FF7A72D39F4}" type="pres">
      <dgm:prSet presAssocID="{5897D619-31C5-47BA-B757-26A85480950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0BABBE-19A0-4180-A16C-D6AB803BCF0A}" type="presOf" srcId="{7BD63941-9174-4E0E-83F9-476C67D7B609}" destId="{FF7E0175-BDB3-4C4C-9C32-0DDFFAEA92E7}" srcOrd="0" destOrd="0" presId="urn:microsoft.com/office/officeart/2005/8/layout/vList2"/>
    <dgm:cxn modelId="{1294095C-4367-42C2-B99C-08371C169E06}" type="presOf" srcId="{5897D619-31C5-47BA-B757-26A854809503}" destId="{C68094AD-2EE6-4A61-A002-2FF7A72D39F4}" srcOrd="0" destOrd="0" presId="urn:microsoft.com/office/officeart/2005/8/layout/vList2"/>
    <dgm:cxn modelId="{56DE7D19-58CB-4784-A803-0974F07EB51E}" srcId="{5BD880E7-69F8-4876-8243-9F320EE28AAC}" destId="{F51E86D7-1163-4CE6-80A8-07464959EA20}" srcOrd="3" destOrd="0" parTransId="{3081273F-A2CF-49FD-B206-73EA984A6B2D}" sibTransId="{10369BD0-AA6F-47EF-9524-6B0AB789A15C}"/>
    <dgm:cxn modelId="{28A7D911-8BA3-4B52-AECC-82606E10DF71}" srcId="{5BD880E7-69F8-4876-8243-9F320EE28AAC}" destId="{7BD63941-9174-4E0E-83F9-476C67D7B609}" srcOrd="1" destOrd="0" parTransId="{575EC2B3-3C08-4015-9A0F-DED4C2B024F6}" sibTransId="{2FF40544-A8DE-464A-8A2D-E09DBBDDC478}"/>
    <dgm:cxn modelId="{BB50DCA2-A0F5-4170-AA9C-1B84B28054D5}" type="presOf" srcId="{3DEEC58B-BEA4-4F2A-8310-ADF5E701A78E}" destId="{16508F41-5F63-42DB-B64D-E1B90716D773}" srcOrd="0" destOrd="0" presId="urn:microsoft.com/office/officeart/2005/8/layout/vList2"/>
    <dgm:cxn modelId="{FDB888B5-36C7-42CD-AB26-C485ADD968EB}" srcId="{5BD880E7-69F8-4876-8243-9F320EE28AAC}" destId="{3DEEC58B-BEA4-4F2A-8310-ADF5E701A78E}" srcOrd="0" destOrd="0" parTransId="{DCFA8A4B-8B9A-4CE4-90F8-6657C8C401F3}" sibTransId="{F2F7DD40-9846-4E4F-A04F-EB088175967E}"/>
    <dgm:cxn modelId="{1144D072-2D48-4047-87AB-C37339DECE4F}" srcId="{5BD880E7-69F8-4876-8243-9F320EE28AAC}" destId="{5897D619-31C5-47BA-B757-26A854809503}" srcOrd="4" destOrd="0" parTransId="{2C8DA9C6-6A14-43DC-914C-4D114D2F5108}" sibTransId="{8264F077-671F-4A88-B076-CE5DC6944BA6}"/>
    <dgm:cxn modelId="{AFAB94BB-5C72-4FF5-ABC5-EA2E2FEA1D6E}" type="presOf" srcId="{F51E86D7-1163-4CE6-80A8-07464959EA20}" destId="{283A9403-51C8-40F4-9547-0AF4B9698255}" srcOrd="0" destOrd="0" presId="urn:microsoft.com/office/officeart/2005/8/layout/vList2"/>
    <dgm:cxn modelId="{035EA236-904A-44D3-9F51-DF91EAF52F82}" type="presOf" srcId="{A092966A-7A80-4D72-83CF-4187CC7F2A25}" destId="{546956AF-AF0A-4FE7-B435-9E3CD30A2280}" srcOrd="0" destOrd="0" presId="urn:microsoft.com/office/officeart/2005/8/layout/vList2"/>
    <dgm:cxn modelId="{6645F16B-F275-4706-904E-3CE0D93D5B8D}" type="presOf" srcId="{5BD880E7-69F8-4876-8243-9F320EE28AAC}" destId="{D1CA4FB3-8981-4F4C-8703-37D1DB4D24D5}" srcOrd="0" destOrd="0" presId="urn:microsoft.com/office/officeart/2005/8/layout/vList2"/>
    <dgm:cxn modelId="{6BC56F83-B327-4C3E-A05C-699B5F6E28C1}" srcId="{5BD880E7-69F8-4876-8243-9F320EE28AAC}" destId="{A092966A-7A80-4D72-83CF-4187CC7F2A25}" srcOrd="2" destOrd="0" parTransId="{C9FD76A3-6B0F-433B-9F5D-E71AC31926DE}" sibTransId="{26CCA36A-1DE1-4367-BA6F-9D3D589F56ED}"/>
    <dgm:cxn modelId="{939958D6-C6D3-4B90-AB0F-5C7F6A797EC3}" type="presParOf" srcId="{D1CA4FB3-8981-4F4C-8703-37D1DB4D24D5}" destId="{16508F41-5F63-42DB-B64D-E1B90716D773}" srcOrd="0" destOrd="0" presId="urn:microsoft.com/office/officeart/2005/8/layout/vList2"/>
    <dgm:cxn modelId="{C27D8B34-DA09-4276-8B33-8F77F21E3BA3}" type="presParOf" srcId="{D1CA4FB3-8981-4F4C-8703-37D1DB4D24D5}" destId="{E8784B06-B015-40A4-AC50-CB0EE215D1E7}" srcOrd="1" destOrd="0" presId="urn:microsoft.com/office/officeart/2005/8/layout/vList2"/>
    <dgm:cxn modelId="{388AB78B-C6F8-40AF-9D9A-F82FFC6A02DA}" type="presParOf" srcId="{D1CA4FB3-8981-4F4C-8703-37D1DB4D24D5}" destId="{FF7E0175-BDB3-4C4C-9C32-0DDFFAEA92E7}" srcOrd="2" destOrd="0" presId="urn:microsoft.com/office/officeart/2005/8/layout/vList2"/>
    <dgm:cxn modelId="{01014116-7A1C-4F7B-AFC5-5C2DC6981473}" type="presParOf" srcId="{D1CA4FB3-8981-4F4C-8703-37D1DB4D24D5}" destId="{088D54C0-5017-497C-9772-44F0C817DAA3}" srcOrd="3" destOrd="0" presId="urn:microsoft.com/office/officeart/2005/8/layout/vList2"/>
    <dgm:cxn modelId="{58A45B1A-8228-47B3-9148-023340424833}" type="presParOf" srcId="{D1CA4FB3-8981-4F4C-8703-37D1DB4D24D5}" destId="{546956AF-AF0A-4FE7-B435-9E3CD30A2280}" srcOrd="4" destOrd="0" presId="urn:microsoft.com/office/officeart/2005/8/layout/vList2"/>
    <dgm:cxn modelId="{1A42F061-C3B5-4439-A25F-CCAA3F0D86AE}" type="presParOf" srcId="{D1CA4FB3-8981-4F4C-8703-37D1DB4D24D5}" destId="{99E64B13-EC22-4354-90FA-896656878406}" srcOrd="5" destOrd="0" presId="urn:microsoft.com/office/officeart/2005/8/layout/vList2"/>
    <dgm:cxn modelId="{FDACA24C-1074-4CD4-8AB1-16FE7038FA24}" type="presParOf" srcId="{D1CA4FB3-8981-4F4C-8703-37D1DB4D24D5}" destId="{283A9403-51C8-40F4-9547-0AF4B9698255}" srcOrd="6" destOrd="0" presId="urn:microsoft.com/office/officeart/2005/8/layout/vList2"/>
    <dgm:cxn modelId="{46D9AE71-B7F2-4EA3-AFE9-8D7DE9E81622}" type="presParOf" srcId="{D1CA4FB3-8981-4F4C-8703-37D1DB4D24D5}" destId="{5C05C81F-D9AF-4417-B4E4-4CC9ECC92EF3}" srcOrd="7" destOrd="0" presId="urn:microsoft.com/office/officeart/2005/8/layout/vList2"/>
    <dgm:cxn modelId="{9FD30526-5282-4C25-8C1C-8ACD47327BED}" type="presParOf" srcId="{D1CA4FB3-8981-4F4C-8703-37D1DB4D24D5}" destId="{C68094AD-2EE6-4A61-A002-2FF7A72D39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1F67F-9227-433D-A08F-E3CD8FE7AF4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C14EC1-0CAF-4FDA-A2F6-BE7AF1D52EAB}">
      <dgm:prSet/>
      <dgm:spPr/>
      <dgm:t>
        <a:bodyPr/>
        <a:lstStyle/>
        <a:p>
          <a:r>
            <a:rPr lang="en-GB"/>
            <a:t>Prisjeti se gradiva sedmog razreda. Otopinu joda u alkoholu nazivamo jodna tinktura. Budući djeluje kao antiseptik ista se koristi prije operativnog zahvata.</a:t>
          </a:r>
          <a:endParaRPr lang="en-US"/>
        </a:p>
      </dgm:t>
    </dgm:pt>
    <dgm:pt modelId="{4EB73A8A-A2BC-46EA-AD2F-35E855C4CF31}" type="parTrans" cxnId="{78BFF6C3-125C-4B56-A4CE-C5563C85AF76}">
      <dgm:prSet/>
      <dgm:spPr/>
      <dgm:t>
        <a:bodyPr/>
        <a:lstStyle/>
        <a:p>
          <a:endParaRPr lang="en-US"/>
        </a:p>
      </dgm:t>
    </dgm:pt>
    <dgm:pt modelId="{8C4FC1AD-61C5-48F4-A77F-E8A96D835025}" type="sibTrans" cxnId="{78BFF6C3-125C-4B56-A4CE-C5563C85AF76}">
      <dgm:prSet/>
      <dgm:spPr/>
      <dgm:t>
        <a:bodyPr/>
        <a:lstStyle/>
        <a:p>
          <a:endParaRPr lang="en-US"/>
        </a:p>
      </dgm:t>
    </dgm:pt>
    <dgm:pt modelId="{1FD01780-83EC-43C3-A321-70721CBE37B9}">
      <dgm:prSet/>
      <dgm:spPr/>
      <dgm:t>
        <a:bodyPr/>
        <a:lstStyle/>
        <a:p>
          <a:r>
            <a:rPr lang="en-GB"/>
            <a:t>Najpoznatija tinktura koja se koristila kao lijek protiv kuge je </a:t>
          </a:r>
          <a:r>
            <a:rPr lang="en-GB" b="1"/>
            <a:t>OCAT ČETVORICE LOPOVA. </a:t>
          </a:r>
          <a:r>
            <a:rPr lang="en-GB"/>
            <a:t>Potražite na internetu  o čemu se radi. </a:t>
          </a:r>
          <a:endParaRPr lang="en-US"/>
        </a:p>
      </dgm:t>
    </dgm:pt>
    <dgm:pt modelId="{DCE81984-2917-44B8-99D2-E8643E8C35C9}" type="parTrans" cxnId="{B4CFB883-8ACC-4B73-8865-F721F8042A1A}">
      <dgm:prSet/>
      <dgm:spPr/>
      <dgm:t>
        <a:bodyPr/>
        <a:lstStyle/>
        <a:p>
          <a:endParaRPr lang="en-US"/>
        </a:p>
      </dgm:t>
    </dgm:pt>
    <dgm:pt modelId="{5ED2C142-01B7-4110-B348-DD177C0AB89B}" type="sibTrans" cxnId="{B4CFB883-8ACC-4B73-8865-F721F8042A1A}">
      <dgm:prSet/>
      <dgm:spPr/>
      <dgm:t>
        <a:bodyPr/>
        <a:lstStyle/>
        <a:p>
          <a:endParaRPr lang="en-US"/>
        </a:p>
      </dgm:t>
    </dgm:pt>
    <dgm:pt modelId="{F1EBBFEC-D805-437E-AB12-6887A9952995}" type="pres">
      <dgm:prSet presAssocID="{1C51F67F-9227-433D-A08F-E3CD8FE7AF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AB7E576-B553-4F25-874A-A3E51108BAAF}" type="pres">
      <dgm:prSet presAssocID="{87C14EC1-0CAF-4FDA-A2F6-BE7AF1D52EAB}" presName="hierRoot1" presStyleCnt="0"/>
      <dgm:spPr/>
    </dgm:pt>
    <dgm:pt modelId="{EBAE1074-B566-463E-AEB9-FC0A8934F0CB}" type="pres">
      <dgm:prSet presAssocID="{87C14EC1-0CAF-4FDA-A2F6-BE7AF1D52EAB}" presName="composite" presStyleCnt="0"/>
      <dgm:spPr/>
    </dgm:pt>
    <dgm:pt modelId="{067A7A20-EE34-405D-A8D4-9EA885973892}" type="pres">
      <dgm:prSet presAssocID="{87C14EC1-0CAF-4FDA-A2F6-BE7AF1D52EAB}" presName="background" presStyleLbl="node0" presStyleIdx="0" presStyleCnt="2"/>
      <dgm:spPr/>
    </dgm:pt>
    <dgm:pt modelId="{04946A54-3CE7-48E3-8EE0-DB9798ABE3C6}" type="pres">
      <dgm:prSet presAssocID="{87C14EC1-0CAF-4FDA-A2F6-BE7AF1D52EA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F10C330-033D-4A95-8973-815B8124C5A3}" type="pres">
      <dgm:prSet presAssocID="{87C14EC1-0CAF-4FDA-A2F6-BE7AF1D52EAB}" presName="hierChild2" presStyleCnt="0"/>
      <dgm:spPr/>
    </dgm:pt>
    <dgm:pt modelId="{B12B7BA6-DC1B-4407-8AB0-B53B85D69F4C}" type="pres">
      <dgm:prSet presAssocID="{1FD01780-83EC-43C3-A321-70721CBE37B9}" presName="hierRoot1" presStyleCnt="0"/>
      <dgm:spPr/>
    </dgm:pt>
    <dgm:pt modelId="{FB4954E8-6D39-479D-AFFB-86473D775DD0}" type="pres">
      <dgm:prSet presAssocID="{1FD01780-83EC-43C3-A321-70721CBE37B9}" presName="composite" presStyleCnt="0"/>
      <dgm:spPr/>
    </dgm:pt>
    <dgm:pt modelId="{5AB84C41-495E-46CE-B9FE-F2D35BF96909}" type="pres">
      <dgm:prSet presAssocID="{1FD01780-83EC-43C3-A321-70721CBE37B9}" presName="background" presStyleLbl="node0" presStyleIdx="1" presStyleCnt="2"/>
      <dgm:spPr/>
    </dgm:pt>
    <dgm:pt modelId="{DDE43C56-4D24-4888-B333-EEEC6912E19F}" type="pres">
      <dgm:prSet presAssocID="{1FD01780-83EC-43C3-A321-70721CBE37B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857D1CE-72ED-456B-98F5-FF51136FD4EC}" type="pres">
      <dgm:prSet presAssocID="{1FD01780-83EC-43C3-A321-70721CBE37B9}" presName="hierChild2" presStyleCnt="0"/>
      <dgm:spPr/>
    </dgm:pt>
  </dgm:ptLst>
  <dgm:cxnLst>
    <dgm:cxn modelId="{B4CFB883-8ACC-4B73-8865-F721F8042A1A}" srcId="{1C51F67F-9227-433D-A08F-E3CD8FE7AF45}" destId="{1FD01780-83EC-43C3-A321-70721CBE37B9}" srcOrd="1" destOrd="0" parTransId="{DCE81984-2917-44B8-99D2-E8643E8C35C9}" sibTransId="{5ED2C142-01B7-4110-B348-DD177C0AB89B}"/>
    <dgm:cxn modelId="{78BFF6C3-125C-4B56-A4CE-C5563C85AF76}" srcId="{1C51F67F-9227-433D-A08F-E3CD8FE7AF45}" destId="{87C14EC1-0CAF-4FDA-A2F6-BE7AF1D52EAB}" srcOrd="0" destOrd="0" parTransId="{4EB73A8A-A2BC-46EA-AD2F-35E855C4CF31}" sibTransId="{8C4FC1AD-61C5-48F4-A77F-E8A96D835025}"/>
    <dgm:cxn modelId="{E690A0E7-56A1-44FE-A5CB-C76977945149}" type="presOf" srcId="{1C51F67F-9227-433D-A08F-E3CD8FE7AF45}" destId="{F1EBBFEC-D805-437E-AB12-6887A9952995}" srcOrd="0" destOrd="0" presId="urn:microsoft.com/office/officeart/2005/8/layout/hierarchy1"/>
    <dgm:cxn modelId="{49034A3F-0F3E-41B4-8754-7E36FF8880B4}" type="presOf" srcId="{1FD01780-83EC-43C3-A321-70721CBE37B9}" destId="{DDE43C56-4D24-4888-B333-EEEC6912E19F}" srcOrd="0" destOrd="0" presId="urn:microsoft.com/office/officeart/2005/8/layout/hierarchy1"/>
    <dgm:cxn modelId="{77AB6DC7-4FCB-40AE-AF21-E7A45C48A1E9}" type="presOf" srcId="{87C14EC1-0CAF-4FDA-A2F6-BE7AF1D52EAB}" destId="{04946A54-3CE7-48E3-8EE0-DB9798ABE3C6}" srcOrd="0" destOrd="0" presId="urn:microsoft.com/office/officeart/2005/8/layout/hierarchy1"/>
    <dgm:cxn modelId="{DCC5027B-8C12-42BF-9DB7-49DC899407BE}" type="presParOf" srcId="{F1EBBFEC-D805-437E-AB12-6887A9952995}" destId="{9AB7E576-B553-4F25-874A-A3E51108BAAF}" srcOrd="0" destOrd="0" presId="urn:microsoft.com/office/officeart/2005/8/layout/hierarchy1"/>
    <dgm:cxn modelId="{D8452AA0-A1A8-4B50-BE1B-4731AA8853AE}" type="presParOf" srcId="{9AB7E576-B553-4F25-874A-A3E51108BAAF}" destId="{EBAE1074-B566-463E-AEB9-FC0A8934F0CB}" srcOrd="0" destOrd="0" presId="urn:microsoft.com/office/officeart/2005/8/layout/hierarchy1"/>
    <dgm:cxn modelId="{72034E8D-80E4-4B08-B1F2-0C848B74F1C1}" type="presParOf" srcId="{EBAE1074-B566-463E-AEB9-FC0A8934F0CB}" destId="{067A7A20-EE34-405D-A8D4-9EA885973892}" srcOrd="0" destOrd="0" presId="urn:microsoft.com/office/officeart/2005/8/layout/hierarchy1"/>
    <dgm:cxn modelId="{1A0DCF87-D1D2-4F82-9146-0B27E1CF8E8B}" type="presParOf" srcId="{EBAE1074-B566-463E-AEB9-FC0A8934F0CB}" destId="{04946A54-3CE7-48E3-8EE0-DB9798ABE3C6}" srcOrd="1" destOrd="0" presId="urn:microsoft.com/office/officeart/2005/8/layout/hierarchy1"/>
    <dgm:cxn modelId="{8ACD4DD4-2F18-4373-83B1-7D2D816B2225}" type="presParOf" srcId="{9AB7E576-B553-4F25-874A-A3E51108BAAF}" destId="{6F10C330-033D-4A95-8973-815B8124C5A3}" srcOrd="1" destOrd="0" presId="urn:microsoft.com/office/officeart/2005/8/layout/hierarchy1"/>
    <dgm:cxn modelId="{B2F004F3-04A4-4A85-963A-2E3A47727EF5}" type="presParOf" srcId="{F1EBBFEC-D805-437E-AB12-6887A9952995}" destId="{B12B7BA6-DC1B-4407-8AB0-B53B85D69F4C}" srcOrd="1" destOrd="0" presId="urn:microsoft.com/office/officeart/2005/8/layout/hierarchy1"/>
    <dgm:cxn modelId="{0CAF0258-8ADF-4388-8CAA-19CA55CD8866}" type="presParOf" srcId="{B12B7BA6-DC1B-4407-8AB0-B53B85D69F4C}" destId="{FB4954E8-6D39-479D-AFFB-86473D775DD0}" srcOrd="0" destOrd="0" presId="urn:microsoft.com/office/officeart/2005/8/layout/hierarchy1"/>
    <dgm:cxn modelId="{4AD40883-CB18-4F4F-8498-F78DA5B46FCB}" type="presParOf" srcId="{FB4954E8-6D39-479D-AFFB-86473D775DD0}" destId="{5AB84C41-495E-46CE-B9FE-F2D35BF96909}" srcOrd="0" destOrd="0" presId="urn:microsoft.com/office/officeart/2005/8/layout/hierarchy1"/>
    <dgm:cxn modelId="{622549F3-01EC-4925-BCFF-32DCF3811D14}" type="presParOf" srcId="{FB4954E8-6D39-479D-AFFB-86473D775DD0}" destId="{DDE43C56-4D24-4888-B333-EEEC6912E19F}" srcOrd="1" destOrd="0" presId="urn:microsoft.com/office/officeart/2005/8/layout/hierarchy1"/>
    <dgm:cxn modelId="{8DC8250C-8F83-46A1-879D-BA6E040AC269}" type="presParOf" srcId="{B12B7BA6-DC1B-4407-8AB0-B53B85D69F4C}" destId="{D857D1CE-72ED-456B-98F5-FF51136FD4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B53A4B-474C-4E9E-9F03-0D468735AF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DBC2EF-37A6-4D8E-9B5A-065F525C4E7F}">
      <dgm:prSet/>
      <dgm:spPr/>
      <dgm:t>
        <a:bodyPr/>
        <a:lstStyle/>
        <a:p>
          <a:pPr>
            <a:defRPr cap="all"/>
          </a:pPr>
          <a:r>
            <a:rPr lang="en-GB" dirty="0" err="1"/>
            <a:t>Alkohol</a:t>
          </a:r>
          <a:r>
            <a:rPr lang="en-GB" dirty="0"/>
            <a:t> u </a:t>
          </a:r>
          <a:r>
            <a:rPr lang="en-GB" dirty="0" err="1"/>
            <a:t>krvi</a:t>
          </a:r>
          <a:r>
            <a:rPr lang="en-GB" dirty="0"/>
            <a:t> </a:t>
          </a:r>
          <a:r>
            <a:rPr lang="en-GB" dirty="0" err="1"/>
            <a:t>vozača</a:t>
          </a:r>
          <a:r>
            <a:rPr lang="en-GB" dirty="0"/>
            <a:t> </a:t>
          </a:r>
          <a:r>
            <a:rPr lang="en-GB" dirty="0" err="1"/>
            <a:t>dokazujemo</a:t>
          </a:r>
          <a:r>
            <a:rPr lang="en-GB" dirty="0"/>
            <a:t> </a:t>
          </a:r>
          <a:r>
            <a:rPr lang="en-GB" dirty="0" err="1"/>
            <a:t>alko-testom.Uređaj</a:t>
          </a:r>
          <a:r>
            <a:rPr lang="en-GB" dirty="0"/>
            <a:t> </a:t>
          </a:r>
          <a:r>
            <a:rPr lang="en-GB" dirty="0" err="1"/>
            <a:t>kojim</a:t>
          </a:r>
          <a:r>
            <a:rPr lang="en-GB" dirty="0"/>
            <a:t> se </a:t>
          </a:r>
          <a:r>
            <a:rPr lang="en-GB" dirty="0" err="1"/>
            <a:t>obavlja</a:t>
          </a:r>
          <a:r>
            <a:rPr lang="en-GB" dirty="0"/>
            <a:t> </a:t>
          </a:r>
          <a:r>
            <a:rPr lang="en-GB" dirty="0" err="1"/>
            <a:t>testiranje</a:t>
          </a:r>
          <a:r>
            <a:rPr lang="en-GB" dirty="0"/>
            <a:t>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alkohol</a:t>
          </a:r>
          <a:r>
            <a:rPr lang="en-GB" dirty="0"/>
            <a:t> je </a:t>
          </a:r>
          <a:r>
            <a:rPr lang="en-GB" dirty="0" err="1"/>
            <a:t>alkoholometar</a:t>
          </a:r>
          <a:r>
            <a:rPr lang="en-GB" dirty="0"/>
            <a:t>. </a:t>
          </a:r>
          <a:r>
            <a:rPr lang="en-GB" dirty="0" err="1"/>
            <a:t>Prouči</a:t>
          </a:r>
          <a:r>
            <a:rPr lang="en-GB" dirty="0"/>
            <a:t> </a:t>
          </a:r>
          <a:r>
            <a:rPr lang="en-GB" dirty="0" err="1"/>
            <a:t>posljedice</a:t>
          </a:r>
          <a:r>
            <a:rPr lang="en-GB" dirty="0"/>
            <a:t> </a:t>
          </a:r>
          <a:r>
            <a:rPr lang="en-GB" dirty="0" err="1"/>
            <a:t>utjecaja</a:t>
          </a:r>
          <a:r>
            <a:rPr lang="en-GB" dirty="0"/>
            <a:t> </a:t>
          </a:r>
          <a:r>
            <a:rPr lang="en-GB" dirty="0" err="1"/>
            <a:t>etanola</a:t>
          </a:r>
          <a:r>
            <a:rPr lang="en-GB" dirty="0"/>
            <a:t>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sposobnost</a:t>
          </a:r>
          <a:r>
            <a:rPr lang="en-GB" dirty="0"/>
            <a:t> </a:t>
          </a:r>
          <a:r>
            <a:rPr lang="en-GB" dirty="0" err="1"/>
            <a:t>upravljanja</a:t>
          </a:r>
          <a:r>
            <a:rPr lang="en-GB" dirty="0"/>
            <a:t> </a:t>
          </a:r>
          <a:r>
            <a:rPr lang="en-GB" dirty="0" err="1"/>
            <a:t>motornim</a:t>
          </a:r>
          <a:r>
            <a:rPr lang="en-GB" dirty="0"/>
            <a:t> </a:t>
          </a:r>
          <a:r>
            <a:rPr lang="en-GB" dirty="0" err="1"/>
            <a:t>vozilima</a:t>
          </a:r>
          <a:r>
            <a:rPr lang="en-GB" dirty="0"/>
            <a:t>.</a:t>
          </a:r>
          <a:endParaRPr lang="en-US" dirty="0"/>
        </a:p>
      </dgm:t>
    </dgm:pt>
    <dgm:pt modelId="{875ECC07-C698-4B5B-9F9F-5D27152AA156}" type="parTrans" cxnId="{CE90B004-638B-46E0-8337-1CF4FE0ED588}">
      <dgm:prSet/>
      <dgm:spPr/>
      <dgm:t>
        <a:bodyPr/>
        <a:lstStyle/>
        <a:p>
          <a:endParaRPr lang="en-US"/>
        </a:p>
      </dgm:t>
    </dgm:pt>
    <dgm:pt modelId="{AF566209-EAA0-4DC9-8084-27578F2C91BB}" type="sibTrans" cxnId="{CE90B004-638B-46E0-8337-1CF4FE0ED588}">
      <dgm:prSet/>
      <dgm:spPr/>
      <dgm:t>
        <a:bodyPr/>
        <a:lstStyle/>
        <a:p>
          <a:endParaRPr lang="en-US"/>
        </a:p>
      </dgm:t>
    </dgm:pt>
    <dgm:pt modelId="{46F91631-16BF-4C65-9538-94812E2234EB}">
      <dgm:prSet/>
      <dgm:spPr/>
      <dgm:t>
        <a:bodyPr/>
        <a:lstStyle/>
        <a:p>
          <a:pPr>
            <a:defRPr cap="all"/>
          </a:pPr>
          <a:r>
            <a:rPr lang="en-GB" dirty="0" err="1"/>
            <a:t>Poveži</a:t>
          </a:r>
          <a:r>
            <a:rPr lang="en-GB" dirty="0"/>
            <a:t> </a:t>
          </a:r>
          <a:r>
            <a:rPr lang="en-GB" dirty="0" err="1"/>
            <a:t>sadržaje</a:t>
          </a:r>
          <a:r>
            <a:rPr lang="en-GB" dirty="0"/>
            <a:t> s </a:t>
          </a:r>
          <a:r>
            <a:rPr lang="en-GB" dirty="0" err="1"/>
            <a:t>gradivom</a:t>
          </a:r>
          <a:r>
            <a:rPr lang="en-GB" dirty="0"/>
            <a:t> </a:t>
          </a:r>
          <a:r>
            <a:rPr lang="en-GB" dirty="0" err="1"/>
            <a:t>koje</a:t>
          </a:r>
          <a:r>
            <a:rPr lang="en-GB" dirty="0"/>
            <a:t> </a:t>
          </a:r>
          <a:r>
            <a:rPr lang="en-GB" dirty="0" err="1"/>
            <a:t>ste</a:t>
          </a:r>
          <a:r>
            <a:rPr lang="en-GB" dirty="0"/>
            <a:t> </a:t>
          </a:r>
          <a:r>
            <a:rPr lang="en-GB" dirty="0" err="1"/>
            <a:t>naučili</a:t>
          </a:r>
          <a:r>
            <a:rPr lang="en-GB" dirty="0"/>
            <a:t> iz </a:t>
          </a:r>
          <a:r>
            <a:rPr lang="en-GB" dirty="0" err="1"/>
            <a:t>biologije</a:t>
          </a:r>
          <a:r>
            <a:rPr lang="en-GB" dirty="0"/>
            <a:t> te </a:t>
          </a:r>
          <a:r>
            <a:rPr lang="en-GB" dirty="0" err="1"/>
            <a:t>skicom</a:t>
          </a:r>
          <a:r>
            <a:rPr lang="en-GB" dirty="0"/>
            <a:t> </a:t>
          </a:r>
          <a:r>
            <a:rPr lang="en-GB" dirty="0" err="1"/>
            <a:t>ili</a:t>
          </a:r>
          <a:r>
            <a:rPr lang="en-GB" dirty="0"/>
            <a:t> </a:t>
          </a:r>
          <a:r>
            <a:rPr lang="en-GB" dirty="0" err="1"/>
            <a:t>crtežom</a:t>
          </a:r>
          <a:r>
            <a:rPr lang="en-GB" dirty="0"/>
            <a:t> </a:t>
          </a:r>
          <a:r>
            <a:rPr lang="en-GB" dirty="0" err="1"/>
            <a:t>prikaži</a:t>
          </a:r>
          <a:r>
            <a:rPr lang="en-GB" dirty="0"/>
            <a:t> </a:t>
          </a:r>
          <a:r>
            <a:rPr lang="en-GB" dirty="0" err="1"/>
            <a:t>djelovanje</a:t>
          </a:r>
          <a:r>
            <a:rPr lang="en-GB" dirty="0"/>
            <a:t> </a:t>
          </a:r>
          <a:r>
            <a:rPr lang="en-GB" dirty="0" err="1"/>
            <a:t>alkohola</a:t>
          </a:r>
          <a:r>
            <a:rPr lang="en-GB" dirty="0"/>
            <a:t>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pojedine</a:t>
          </a:r>
          <a:r>
            <a:rPr lang="en-GB" dirty="0"/>
            <a:t> </a:t>
          </a:r>
          <a:r>
            <a:rPr lang="en-GB" dirty="0" err="1"/>
            <a:t>organe</a:t>
          </a:r>
          <a:r>
            <a:rPr lang="en-GB" dirty="0"/>
            <a:t> .</a:t>
          </a:r>
          <a:endParaRPr lang="en-US" dirty="0"/>
        </a:p>
      </dgm:t>
    </dgm:pt>
    <dgm:pt modelId="{48447705-0C18-4CAE-9E59-DF2FC9F4F1E7}" type="parTrans" cxnId="{B983B9D4-C851-4936-9F94-62F7901F202B}">
      <dgm:prSet/>
      <dgm:spPr/>
      <dgm:t>
        <a:bodyPr/>
        <a:lstStyle/>
        <a:p>
          <a:endParaRPr lang="en-US"/>
        </a:p>
      </dgm:t>
    </dgm:pt>
    <dgm:pt modelId="{67F8660C-75C9-464E-82F4-C7D3E6B11D7A}" type="sibTrans" cxnId="{B983B9D4-C851-4936-9F94-62F7901F202B}">
      <dgm:prSet/>
      <dgm:spPr/>
      <dgm:t>
        <a:bodyPr/>
        <a:lstStyle/>
        <a:p>
          <a:endParaRPr lang="en-US"/>
        </a:p>
      </dgm:t>
    </dgm:pt>
    <dgm:pt modelId="{4E981D31-B427-45D6-A53D-8F50378FC779}" type="pres">
      <dgm:prSet presAssocID="{2CB53A4B-474C-4E9E-9F03-0D468735AF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BEEA98F-CA3B-4F2E-B7CF-3716408B0C31}" type="pres">
      <dgm:prSet presAssocID="{F0DBC2EF-37A6-4D8E-9B5A-065F525C4E7F}" presName="hierRoot1" presStyleCnt="0"/>
      <dgm:spPr/>
    </dgm:pt>
    <dgm:pt modelId="{6A2A1629-72B0-4198-94F4-903B04E01AD6}" type="pres">
      <dgm:prSet presAssocID="{F0DBC2EF-37A6-4D8E-9B5A-065F525C4E7F}" presName="composite" presStyleCnt="0"/>
      <dgm:spPr/>
    </dgm:pt>
    <dgm:pt modelId="{074B2F9B-80BC-44DA-ABEE-4035D08E24C4}" type="pres">
      <dgm:prSet presAssocID="{F0DBC2EF-37A6-4D8E-9B5A-065F525C4E7F}" presName="background" presStyleLbl="node0" presStyleIdx="0" presStyleCnt="2"/>
      <dgm:spPr/>
    </dgm:pt>
    <dgm:pt modelId="{485D5E74-4607-451C-8B91-50E04238F595}" type="pres">
      <dgm:prSet presAssocID="{F0DBC2EF-37A6-4D8E-9B5A-065F525C4E7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F8014D-6E74-4A12-BE69-6143223981C0}" type="pres">
      <dgm:prSet presAssocID="{F0DBC2EF-37A6-4D8E-9B5A-065F525C4E7F}" presName="hierChild2" presStyleCnt="0"/>
      <dgm:spPr/>
    </dgm:pt>
    <dgm:pt modelId="{65F25326-161C-4151-A86C-09067CCB490C}" type="pres">
      <dgm:prSet presAssocID="{46F91631-16BF-4C65-9538-94812E2234EB}" presName="hierRoot1" presStyleCnt="0"/>
      <dgm:spPr/>
    </dgm:pt>
    <dgm:pt modelId="{778DD3DB-5820-4411-8939-C0AD7C6AFBB6}" type="pres">
      <dgm:prSet presAssocID="{46F91631-16BF-4C65-9538-94812E2234EB}" presName="composite" presStyleCnt="0"/>
      <dgm:spPr/>
    </dgm:pt>
    <dgm:pt modelId="{41ABE5B7-7DCC-4094-9A4C-DF933A38EF31}" type="pres">
      <dgm:prSet presAssocID="{46F91631-16BF-4C65-9538-94812E2234EB}" presName="background" presStyleLbl="node0" presStyleIdx="1" presStyleCnt="2"/>
      <dgm:spPr/>
    </dgm:pt>
    <dgm:pt modelId="{F6C316F1-6474-4F40-A432-547F0F6E0677}" type="pres">
      <dgm:prSet presAssocID="{46F91631-16BF-4C65-9538-94812E2234E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9B9051-6CA1-42D5-A120-AD74F4D30B76}" type="pres">
      <dgm:prSet presAssocID="{46F91631-16BF-4C65-9538-94812E2234EB}" presName="hierChild2" presStyleCnt="0"/>
      <dgm:spPr/>
    </dgm:pt>
  </dgm:ptLst>
  <dgm:cxnLst>
    <dgm:cxn modelId="{614DD496-4EC7-49E2-A4D6-A880234EFEE5}" type="presOf" srcId="{2CB53A4B-474C-4E9E-9F03-0D468735AFBD}" destId="{4E981D31-B427-45D6-A53D-8F50378FC779}" srcOrd="0" destOrd="0" presId="urn:microsoft.com/office/officeart/2005/8/layout/hierarchy1"/>
    <dgm:cxn modelId="{CE90B004-638B-46E0-8337-1CF4FE0ED588}" srcId="{2CB53A4B-474C-4E9E-9F03-0D468735AFBD}" destId="{F0DBC2EF-37A6-4D8E-9B5A-065F525C4E7F}" srcOrd="0" destOrd="0" parTransId="{875ECC07-C698-4B5B-9F9F-5D27152AA156}" sibTransId="{AF566209-EAA0-4DC9-8084-27578F2C91BB}"/>
    <dgm:cxn modelId="{754DE857-AEE4-44AE-8342-35B72634E610}" type="presOf" srcId="{46F91631-16BF-4C65-9538-94812E2234EB}" destId="{F6C316F1-6474-4F40-A432-547F0F6E0677}" srcOrd="0" destOrd="0" presId="urn:microsoft.com/office/officeart/2005/8/layout/hierarchy1"/>
    <dgm:cxn modelId="{B983B9D4-C851-4936-9F94-62F7901F202B}" srcId="{2CB53A4B-474C-4E9E-9F03-0D468735AFBD}" destId="{46F91631-16BF-4C65-9538-94812E2234EB}" srcOrd="1" destOrd="0" parTransId="{48447705-0C18-4CAE-9E59-DF2FC9F4F1E7}" sibTransId="{67F8660C-75C9-464E-82F4-C7D3E6B11D7A}"/>
    <dgm:cxn modelId="{63A180FE-B1AF-4C5D-97D2-1651A9B0D799}" type="presOf" srcId="{F0DBC2EF-37A6-4D8E-9B5A-065F525C4E7F}" destId="{485D5E74-4607-451C-8B91-50E04238F595}" srcOrd="0" destOrd="0" presId="urn:microsoft.com/office/officeart/2005/8/layout/hierarchy1"/>
    <dgm:cxn modelId="{F0CC84A2-891D-4416-8A5A-FC907984F97E}" type="presParOf" srcId="{4E981D31-B427-45D6-A53D-8F50378FC779}" destId="{BBEEA98F-CA3B-4F2E-B7CF-3716408B0C31}" srcOrd="0" destOrd="0" presId="urn:microsoft.com/office/officeart/2005/8/layout/hierarchy1"/>
    <dgm:cxn modelId="{6EDC71D4-B6C9-4167-A227-0D8605B707A4}" type="presParOf" srcId="{BBEEA98F-CA3B-4F2E-B7CF-3716408B0C31}" destId="{6A2A1629-72B0-4198-94F4-903B04E01AD6}" srcOrd="0" destOrd="0" presId="urn:microsoft.com/office/officeart/2005/8/layout/hierarchy1"/>
    <dgm:cxn modelId="{C629B885-BEFD-4871-9F98-E3133A664AF4}" type="presParOf" srcId="{6A2A1629-72B0-4198-94F4-903B04E01AD6}" destId="{074B2F9B-80BC-44DA-ABEE-4035D08E24C4}" srcOrd="0" destOrd="0" presId="urn:microsoft.com/office/officeart/2005/8/layout/hierarchy1"/>
    <dgm:cxn modelId="{3B03FA78-28B5-49DF-AD78-3D875A781E81}" type="presParOf" srcId="{6A2A1629-72B0-4198-94F4-903B04E01AD6}" destId="{485D5E74-4607-451C-8B91-50E04238F595}" srcOrd="1" destOrd="0" presId="urn:microsoft.com/office/officeart/2005/8/layout/hierarchy1"/>
    <dgm:cxn modelId="{654BCBF2-E037-4651-B3C7-BC1CC49F7B9D}" type="presParOf" srcId="{BBEEA98F-CA3B-4F2E-B7CF-3716408B0C31}" destId="{DDF8014D-6E74-4A12-BE69-6143223981C0}" srcOrd="1" destOrd="0" presId="urn:microsoft.com/office/officeart/2005/8/layout/hierarchy1"/>
    <dgm:cxn modelId="{53D3BA19-7BA3-4591-A00B-B6F94642689A}" type="presParOf" srcId="{4E981D31-B427-45D6-A53D-8F50378FC779}" destId="{65F25326-161C-4151-A86C-09067CCB490C}" srcOrd="1" destOrd="0" presId="urn:microsoft.com/office/officeart/2005/8/layout/hierarchy1"/>
    <dgm:cxn modelId="{FEF12CD5-7A74-4689-90E5-53B542C17BD2}" type="presParOf" srcId="{65F25326-161C-4151-A86C-09067CCB490C}" destId="{778DD3DB-5820-4411-8939-C0AD7C6AFBB6}" srcOrd="0" destOrd="0" presId="urn:microsoft.com/office/officeart/2005/8/layout/hierarchy1"/>
    <dgm:cxn modelId="{071DAE07-9262-4538-8D7C-925F4B814EFD}" type="presParOf" srcId="{778DD3DB-5820-4411-8939-C0AD7C6AFBB6}" destId="{41ABE5B7-7DCC-4094-9A4C-DF933A38EF31}" srcOrd="0" destOrd="0" presId="urn:microsoft.com/office/officeart/2005/8/layout/hierarchy1"/>
    <dgm:cxn modelId="{AD16CA52-1E09-4935-88E6-8743A0BA071A}" type="presParOf" srcId="{778DD3DB-5820-4411-8939-C0AD7C6AFBB6}" destId="{F6C316F1-6474-4F40-A432-547F0F6E0677}" srcOrd="1" destOrd="0" presId="urn:microsoft.com/office/officeart/2005/8/layout/hierarchy1"/>
    <dgm:cxn modelId="{135225B7-4010-4CDB-8E32-277C234D7D17}" type="presParOf" srcId="{65F25326-161C-4151-A86C-09067CCB490C}" destId="{1A9B9051-6CA1-42D5-A120-AD74F4D30B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08F41-5F63-42DB-B64D-E1B90716D773}">
      <dsp:nvSpPr>
        <dsp:cNvPr id="0" name=""/>
        <dsp:cNvSpPr/>
      </dsp:nvSpPr>
      <dsp:spPr>
        <a:xfrm>
          <a:off x="0" y="140328"/>
          <a:ext cx="5914209" cy="936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/>
            <a:t>ETANOL-</a:t>
          </a:r>
          <a:r>
            <a:rPr lang="en-GB" sz="2500" kern="1200"/>
            <a:t> proces dobivanja alkoholnim vrenjem smo upoznali. </a:t>
          </a:r>
          <a:endParaRPr lang="en-US" sz="2500" kern="1200"/>
        </a:p>
      </dsp:txBody>
      <dsp:txXfrm>
        <a:off x="0" y="140328"/>
        <a:ext cx="5914209" cy="936000"/>
      </dsp:txXfrm>
    </dsp:sp>
    <dsp:sp modelId="{FF7E0175-BDB3-4C4C-9C32-0DDFFAEA92E7}">
      <dsp:nvSpPr>
        <dsp:cNvPr id="0" name=""/>
        <dsp:cNvSpPr/>
      </dsp:nvSpPr>
      <dsp:spPr>
        <a:xfrm>
          <a:off x="0" y="1148328"/>
          <a:ext cx="5914209" cy="936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562603"/>
                <a:satOff val="-9895"/>
                <a:lumOff val="392"/>
                <a:alphaOff val="0"/>
                <a:shade val="74000"/>
                <a:satMod val="130000"/>
                <a:lumMod val="90000"/>
              </a:schemeClr>
              <a:schemeClr val="accent2">
                <a:hueOff val="562603"/>
                <a:satOff val="-9895"/>
                <a:lumOff val="39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1.Zapišite kemijsku jednadžbu industrijskog dobivanja etanola iz etina.</a:t>
          </a:r>
          <a:endParaRPr lang="en-US" sz="2500" kern="1200"/>
        </a:p>
      </dsp:txBody>
      <dsp:txXfrm>
        <a:off x="0" y="1148328"/>
        <a:ext cx="5914209" cy="936000"/>
      </dsp:txXfrm>
    </dsp:sp>
    <dsp:sp modelId="{546956AF-AF0A-4FE7-B435-9E3CD30A2280}">
      <dsp:nvSpPr>
        <dsp:cNvPr id="0" name=""/>
        <dsp:cNvSpPr/>
      </dsp:nvSpPr>
      <dsp:spPr>
        <a:xfrm>
          <a:off x="0" y="2156328"/>
          <a:ext cx="5914209" cy="936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125206"/>
                <a:satOff val="-19789"/>
                <a:lumOff val="784"/>
                <a:alphaOff val="0"/>
                <a:shade val="74000"/>
                <a:satMod val="130000"/>
                <a:lumMod val="90000"/>
              </a:schemeClr>
              <a:schemeClr val="accent2">
                <a:hueOff val="1125206"/>
                <a:satOff val="-19789"/>
                <a:lumOff val="78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2.Proučite </a:t>
          </a:r>
          <a:r>
            <a:rPr lang="en-GB" sz="2500" kern="1200" dirty="0" err="1"/>
            <a:t>pokus</a:t>
          </a:r>
          <a:r>
            <a:rPr lang="en-GB" sz="2500" kern="1200" dirty="0"/>
            <a:t> </a:t>
          </a:r>
          <a:r>
            <a:rPr lang="en-GB" sz="2500" kern="1200" dirty="0" err="1"/>
            <a:t>gorenje</a:t>
          </a:r>
          <a:r>
            <a:rPr lang="en-GB" sz="2500" kern="1200" dirty="0"/>
            <a:t> </a:t>
          </a:r>
          <a:r>
            <a:rPr lang="en-GB" sz="2500" kern="1200" dirty="0" err="1"/>
            <a:t>alkohola</a:t>
          </a:r>
          <a:r>
            <a:rPr lang="en-GB" sz="2500" kern="1200" dirty="0"/>
            <a:t> (</a:t>
          </a:r>
          <a:r>
            <a:rPr lang="en-GB" sz="2500" kern="1200" dirty="0" err="1"/>
            <a:t>poveznica</a:t>
          </a:r>
          <a:r>
            <a:rPr lang="en-GB" sz="2500" kern="1200" dirty="0"/>
            <a:t> s </a:t>
          </a:r>
          <a:r>
            <a:rPr lang="en-GB" sz="2500" kern="1200" dirty="0" err="1" smtClean="0"/>
            <a:t>prethodne</a:t>
          </a:r>
          <a:r>
            <a:rPr lang="en-GB" sz="2500" kern="1200" dirty="0" smtClean="0"/>
            <a:t> </a:t>
          </a:r>
          <a:r>
            <a:rPr lang="en-GB" sz="2500" kern="1200" dirty="0" err="1"/>
            <a:t>stranice</a:t>
          </a:r>
          <a:r>
            <a:rPr lang="en-GB" sz="2500" kern="1200" dirty="0"/>
            <a:t>) </a:t>
          </a:r>
          <a:r>
            <a:rPr lang="en-GB" sz="2500" kern="1200" dirty="0" err="1"/>
            <a:t>zabilježite</a:t>
          </a:r>
          <a:r>
            <a:rPr lang="en-GB" sz="2500" kern="1200" dirty="0"/>
            <a:t> </a:t>
          </a:r>
          <a:r>
            <a:rPr lang="en-GB" sz="2500" kern="1200" dirty="0" err="1"/>
            <a:t>opažanja</a:t>
          </a:r>
          <a:r>
            <a:rPr lang="en-GB" sz="2500" kern="1200" dirty="0"/>
            <a:t>.</a:t>
          </a:r>
          <a:endParaRPr lang="en-US" sz="2500" kern="1200" dirty="0"/>
        </a:p>
      </dsp:txBody>
      <dsp:txXfrm>
        <a:off x="0" y="2156328"/>
        <a:ext cx="5914209" cy="936000"/>
      </dsp:txXfrm>
    </dsp:sp>
    <dsp:sp modelId="{283A9403-51C8-40F4-9547-0AF4B9698255}">
      <dsp:nvSpPr>
        <dsp:cNvPr id="0" name=""/>
        <dsp:cNvSpPr/>
      </dsp:nvSpPr>
      <dsp:spPr>
        <a:xfrm>
          <a:off x="0" y="3164328"/>
          <a:ext cx="5914209" cy="936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687808"/>
                <a:satOff val="-29684"/>
                <a:lumOff val="1177"/>
                <a:alphaOff val="0"/>
                <a:shade val="74000"/>
                <a:satMod val="130000"/>
                <a:lumMod val="90000"/>
              </a:schemeClr>
              <a:schemeClr val="accent2">
                <a:hueOff val="1687808"/>
                <a:satOff val="-29684"/>
                <a:lumOff val="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3.Jednadžbom kemijske reakcije prikažite gorenje metanola i etanola</a:t>
          </a:r>
          <a:endParaRPr lang="en-US" sz="2500" kern="1200"/>
        </a:p>
      </dsp:txBody>
      <dsp:txXfrm>
        <a:off x="0" y="3164328"/>
        <a:ext cx="5914209" cy="936000"/>
      </dsp:txXfrm>
    </dsp:sp>
    <dsp:sp modelId="{C68094AD-2EE6-4A61-A002-2FF7A72D39F4}">
      <dsp:nvSpPr>
        <dsp:cNvPr id="0" name=""/>
        <dsp:cNvSpPr/>
      </dsp:nvSpPr>
      <dsp:spPr>
        <a:xfrm>
          <a:off x="0" y="4172328"/>
          <a:ext cx="5914209" cy="936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2250411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1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4. Usporedite fizikalna svojstva metanola i etanola.</a:t>
          </a:r>
          <a:endParaRPr lang="en-US" sz="2500" kern="1200"/>
        </a:p>
      </dsp:txBody>
      <dsp:txXfrm>
        <a:off x="0" y="4172328"/>
        <a:ext cx="5914209" cy="93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A7A20-EE34-405D-A8D4-9EA885973892}">
      <dsp:nvSpPr>
        <dsp:cNvPr id="0" name=""/>
        <dsp:cNvSpPr/>
      </dsp:nvSpPr>
      <dsp:spPr>
        <a:xfrm>
          <a:off x="99621" y="837"/>
          <a:ext cx="4029408" cy="2558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46A54-3CE7-48E3-8EE0-DB9798ABE3C6}">
      <dsp:nvSpPr>
        <dsp:cNvPr id="0" name=""/>
        <dsp:cNvSpPr/>
      </dsp:nvSpPr>
      <dsp:spPr>
        <a:xfrm>
          <a:off x="547333" y="426163"/>
          <a:ext cx="4029408" cy="2558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/>
            <a:t>Prisjeti se gradiva sedmog razreda. Otopinu joda u alkoholu nazivamo jodna tinktura. Budući djeluje kao antiseptik ista se koristi prije operativnog zahvata.</a:t>
          </a:r>
          <a:endParaRPr lang="en-US" sz="2700" kern="1200"/>
        </a:p>
      </dsp:txBody>
      <dsp:txXfrm>
        <a:off x="547333" y="426163"/>
        <a:ext cx="4029408" cy="2558674"/>
      </dsp:txXfrm>
    </dsp:sp>
    <dsp:sp modelId="{5AB84C41-495E-46CE-B9FE-F2D35BF96909}">
      <dsp:nvSpPr>
        <dsp:cNvPr id="0" name=""/>
        <dsp:cNvSpPr/>
      </dsp:nvSpPr>
      <dsp:spPr>
        <a:xfrm>
          <a:off x="5024454" y="837"/>
          <a:ext cx="4029408" cy="2558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43C56-4D24-4888-B333-EEEC6912E19F}">
      <dsp:nvSpPr>
        <dsp:cNvPr id="0" name=""/>
        <dsp:cNvSpPr/>
      </dsp:nvSpPr>
      <dsp:spPr>
        <a:xfrm>
          <a:off x="5472166" y="426163"/>
          <a:ext cx="4029408" cy="2558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/>
            <a:t>Najpoznatija tinktura koja se koristila kao lijek protiv kuge je </a:t>
          </a:r>
          <a:r>
            <a:rPr lang="en-GB" sz="2700" b="1" kern="1200"/>
            <a:t>OCAT ČETVORICE LOPOVA. </a:t>
          </a:r>
          <a:r>
            <a:rPr lang="en-GB" sz="2700" kern="1200"/>
            <a:t>Potražite na internetu  o čemu se radi. </a:t>
          </a:r>
          <a:endParaRPr lang="en-US" sz="2700" kern="1200"/>
        </a:p>
      </dsp:txBody>
      <dsp:txXfrm>
        <a:off x="5472166" y="426163"/>
        <a:ext cx="4029408" cy="25586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4B2F9B-80BC-44DA-ABEE-4035D08E24C4}">
      <dsp:nvSpPr>
        <dsp:cNvPr id="0" name=""/>
        <dsp:cNvSpPr/>
      </dsp:nvSpPr>
      <dsp:spPr>
        <a:xfrm>
          <a:off x="99621" y="837"/>
          <a:ext cx="4029408" cy="2558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D5E74-4607-451C-8B91-50E04238F595}">
      <dsp:nvSpPr>
        <dsp:cNvPr id="0" name=""/>
        <dsp:cNvSpPr/>
      </dsp:nvSpPr>
      <dsp:spPr>
        <a:xfrm>
          <a:off x="547333" y="426163"/>
          <a:ext cx="4029408" cy="2558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kern="1200" dirty="0" err="1"/>
            <a:t>Alkohol</a:t>
          </a:r>
          <a:r>
            <a:rPr lang="en-GB" sz="1800" kern="1200" dirty="0"/>
            <a:t> u </a:t>
          </a:r>
          <a:r>
            <a:rPr lang="en-GB" sz="1800" kern="1200" dirty="0" err="1"/>
            <a:t>krvi</a:t>
          </a:r>
          <a:r>
            <a:rPr lang="en-GB" sz="1800" kern="1200" dirty="0"/>
            <a:t> </a:t>
          </a:r>
          <a:r>
            <a:rPr lang="en-GB" sz="1800" kern="1200" dirty="0" err="1"/>
            <a:t>vozača</a:t>
          </a:r>
          <a:r>
            <a:rPr lang="en-GB" sz="1800" kern="1200" dirty="0"/>
            <a:t> </a:t>
          </a:r>
          <a:r>
            <a:rPr lang="en-GB" sz="1800" kern="1200" dirty="0" err="1"/>
            <a:t>dokazujemo</a:t>
          </a:r>
          <a:r>
            <a:rPr lang="en-GB" sz="1800" kern="1200" dirty="0"/>
            <a:t> </a:t>
          </a:r>
          <a:r>
            <a:rPr lang="en-GB" sz="1800" kern="1200" dirty="0" err="1"/>
            <a:t>alko-testom.Uređaj</a:t>
          </a:r>
          <a:r>
            <a:rPr lang="en-GB" sz="1800" kern="1200" dirty="0"/>
            <a:t> </a:t>
          </a:r>
          <a:r>
            <a:rPr lang="en-GB" sz="1800" kern="1200" dirty="0" err="1"/>
            <a:t>kojim</a:t>
          </a:r>
          <a:r>
            <a:rPr lang="en-GB" sz="1800" kern="1200" dirty="0"/>
            <a:t> se </a:t>
          </a:r>
          <a:r>
            <a:rPr lang="en-GB" sz="1800" kern="1200" dirty="0" err="1"/>
            <a:t>obavlja</a:t>
          </a:r>
          <a:r>
            <a:rPr lang="en-GB" sz="1800" kern="1200" dirty="0"/>
            <a:t> </a:t>
          </a:r>
          <a:r>
            <a:rPr lang="en-GB" sz="1800" kern="1200" dirty="0" err="1"/>
            <a:t>testiranje</a:t>
          </a:r>
          <a:r>
            <a:rPr lang="en-GB" sz="1800" kern="1200" dirty="0"/>
            <a:t> </a:t>
          </a:r>
          <a:r>
            <a:rPr lang="en-GB" sz="1800" kern="1200" dirty="0" err="1"/>
            <a:t>na</a:t>
          </a:r>
          <a:r>
            <a:rPr lang="en-GB" sz="1800" kern="1200" dirty="0"/>
            <a:t> </a:t>
          </a:r>
          <a:r>
            <a:rPr lang="en-GB" sz="1800" kern="1200" dirty="0" err="1"/>
            <a:t>alkohol</a:t>
          </a:r>
          <a:r>
            <a:rPr lang="en-GB" sz="1800" kern="1200" dirty="0"/>
            <a:t> je </a:t>
          </a:r>
          <a:r>
            <a:rPr lang="en-GB" sz="1800" kern="1200" dirty="0" err="1"/>
            <a:t>alkoholometar</a:t>
          </a:r>
          <a:r>
            <a:rPr lang="en-GB" sz="1800" kern="1200" dirty="0"/>
            <a:t>. </a:t>
          </a:r>
          <a:r>
            <a:rPr lang="en-GB" sz="1800" kern="1200" dirty="0" err="1"/>
            <a:t>Prouči</a:t>
          </a:r>
          <a:r>
            <a:rPr lang="en-GB" sz="1800" kern="1200" dirty="0"/>
            <a:t> </a:t>
          </a:r>
          <a:r>
            <a:rPr lang="en-GB" sz="1800" kern="1200" dirty="0" err="1"/>
            <a:t>posljedice</a:t>
          </a:r>
          <a:r>
            <a:rPr lang="en-GB" sz="1800" kern="1200" dirty="0"/>
            <a:t> </a:t>
          </a:r>
          <a:r>
            <a:rPr lang="en-GB" sz="1800" kern="1200" dirty="0" err="1"/>
            <a:t>utjecaja</a:t>
          </a:r>
          <a:r>
            <a:rPr lang="en-GB" sz="1800" kern="1200" dirty="0"/>
            <a:t> </a:t>
          </a:r>
          <a:r>
            <a:rPr lang="en-GB" sz="1800" kern="1200" dirty="0" err="1"/>
            <a:t>etanola</a:t>
          </a:r>
          <a:r>
            <a:rPr lang="en-GB" sz="1800" kern="1200" dirty="0"/>
            <a:t> </a:t>
          </a:r>
          <a:r>
            <a:rPr lang="en-GB" sz="1800" kern="1200" dirty="0" err="1"/>
            <a:t>na</a:t>
          </a:r>
          <a:r>
            <a:rPr lang="en-GB" sz="1800" kern="1200" dirty="0"/>
            <a:t> </a:t>
          </a:r>
          <a:r>
            <a:rPr lang="en-GB" sz="1800" kern="1200" dirty="0" err="1"/>
            <a:t>sposobnost</a:t>
          </a:r>
          <a:r>
            <a:rPr lang="en-GB" sz="1800" kern="1200" dirty="0"/>
            <a:t> </a:t>
          </a:r>
          <a:r>
            <a:rPr lang="en-GB" sz="1800" kern="1200" dirty="0" err="1"/>
            <a:t>upravljanja</a:t>
          </a:r>
          <a:r>
            <a:rPr lang="en-GB" sz="1800" kern="1200" dirty="0"/>
            <a:t> </a:t>
          </a:r>
          <a:r>
            <a:rPr lang="en-GB" sz="1800" kern="1200" dirty="0" err="1"/>
            <a:t>motornim</a:t>
          </a:r>
          <a:r>
            <a:rPr lang="en-GB" sz="1800" kern="1200" dirty="0"/>
            <a:t> </a:t>
          </a:r>
          <a:r>
            <a:rPr lang="en-GB" sz="1800" kern="1200" dirty="0" err="1"/>
            <a:t>vozilima</a:t>
          </a:r>
          <a:r>
            <a:rPr lang="en-GB" sz="1800" kern="1200" dirty="0"/>
            <a:t>.</a:t>
          </a:r>
          <a:endParaRPr lang="en-US" sz="1800" kern="1200" dirty="0"/>
        </a:p>
      </dsp:txBody>
      <dsp:txXfrm>
        <a:off x="547333" y="426163"/>
        <a:ext cx="4029408" cy="2558674"/>
      </dsp:txXfrm>
    </dsp:sp>
    <dsp:sp modelId="{41ABE5B7-7DCC-4094-9A4C-DF933A38EF31}">
      <dsp:nvSpPr>
        <dsp:cNvPr id="0" name=""/>
        <dsp:cNvSpPr/>
      </dsp:nvSpPr>
      <dsp:spPr>
        <a:xfrm>
          <a:off x="5024454" y="837"/>
          <a:ext cx="4029408" cy="2558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316F1-6474-4F40-A432-547F0F6E0677}">
      <dsp:nvSpPr>
        <dsp:cNvPr id="0" name=""/>
        <dsp:cNvSpPr/>
      </dsp:nvSpPr>
      <dsp:spPr>
        <a:xfrm>
          <a:off x="5472166" y="426163"/>
          <a:ext cx="4029408" cy="2558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kern="1200" dirty="0" err="1"/>
            <a:t>Poveži</a:t>
          </a:r>
          <a:r>
            <a:rPr lang="en-GB" sz="1800" kern="1200" dirty="0"/>
            <a:t> </a:t>
          </a:r>
          <a:r>
            <a:rPr lang="en-GB" sz="1800" kern="1200" dirty="0" err="1"/>
            <a:t>sadržaje</a:t>
          </a:r>
          <a:r>
            <a:rPr lang="en-GB" sz="1800" kern="1200" dirty="0"/>
            <a:t> s </a:t>
          </a:r>
          <a:r>
            <a:rPr lang="en-GB" sz="1800" kern="1200" dirty="0" err="1"/>
            <a:t>gradivom</a:t>
          </a:r>
          <a:r>
            <a:rPr lang="en-GB" sz="1800" kern="1200" dirty="0"/>
            <a:t> </a:t>
          </a:r>
          <a:r>
            <a:rPr lang="en-GB" sz="1800" kern="1200" dirty="0" err="1"/>
            <a:t>koje</a:t>
          </a:r>
          <a:r>
            <a:rPr lang="en-GB" sz="1800" kern="1200" dirty="0"/>
            <a:t> </a:t>
          </a:r>
          <a:r>
            <a:rPr lang="en-GB" sz="1800" kern="1200" dirty="0" err="1"/>
            <a:t>ste</a:t>
          </a:r>
          <a:r>
            <a:rPr lang="en-GB" sz="1800" kern="1200" dirty="0"/>
            <a:t> </a:t>
          </a:r>
          <a:r>
            <a:rPr lang="en-GB" sz="1800" kern="1200" dirty="0" err="1"/>
            <a:t>naučili</a:t>
          </a:r>
          <a:r>
            <a:rPr lang="en-GB" sz="1800" kern="1200" dirty="0"/>
            <a:t> iz </a:t>
          </a:r>
          <a:r>
            <a:rPr lang="en-GB" sz="1800" kern="1200" dirty="0" err="1"/>
            <a:t>biologije</a:t>
          </a:r>
          <a:r>
            <a:rPr lang="en-GB" sz="1800" kern="1200" dirty="0"/>
            <a:t> te </a:t>
          </a:r>
          <a:r>
            <a:rPr lang="en-GB" sz="1800" kern="1200" dirty="0" err="1"/>
            <a:t>skicom</a:t>
          </a:r>
          <a:r>
            <a:rPr lang="en-GB" sz="1800" kern="1200" dirty="0"/>
            <a:t> </a:t>
          </a:r>
          <a:r>
            <a:rPr lang="en-GB" sz="1800" kern="1200" dirty="0" err="1"/>
            <a:t>ili</a:t>
          </a:r>
          <a:r>
            <a:rPr lang="en-GB" sz="1800" kern="1200" dirty="0"/>
            <a:t> </a:t>
          </a:r>
          <a:r>
            <a:rPr lang="en-GB" sz="1800" kern="1200" dirty="0" err="1"/>
            <a:t>crtežom</a:t>
          </a:r>
          <a:r>
            <a:rPr lang="en-GB" sz="1800" kern="1200" dirty="0"/>
            <a:t> </a:t>
          </a:r>
          <a:r>
            <a:rPr lang="en-GB" sz="1800" kern="1200" dirty="0" err="1"/>
            <a:t>prikaži</a:t>
          </a:r>
          <a:r>
            <a:rPr lang="en-GB" sz="1800" kern="1200" dirty="0"/>
            <a:t> </a:t>
          </a:r>
          <a:r>
            <a:rPr lang="en-GB" sz="1800" kern="1200" dirty="0" err="1"/>
            <a:t>djelovanje</a:t>
          </a:r>
          <a:r>
            <a:rPr lang="en-GB" sz="1800" kern="1200" dirty="0"/>
            <a:t> </a:t>
          </a:r>
          <a:r>
            <a:rPr lang="en-GB" sz="1800" kern="1200" dirty="0" err="1"/>
            <a:t>alkohola</a:t>
          </a:r>
          <a:r>
            <a:rPr lang="en-GB" sz="1800" kern="1200" dirty="0"/>
            <a:t> </a:t>
          </a:r>
          <a:r>
            <a:rPr lang="en-GB" sz="1800" kern="1200" dirty="0" err="1"/>
            <a:t>na</a:t>
          </a:r>
          <a:r>
            <a:rPr lang="en-GB" sz="1800" kern="1200" dirty="0"/>
            <a:t> </a:t>
          </a:r>
          <a:r>
            <a:rPr lang="en-GB" sz="1800" kern="1200" dirty="0" err="1"/>
            <a:t>pojedine</a:t>
          </a:r>
          <a:r>
            <a:rPr lang="en-GB" sz="1800" kern="1200" dirty="0"/>
            <a:t> </a:t>
          </a:r>
          <a:r>
            <a:rPr lang="en-GB" sz="1800" kern="1200" dirty="0" err="1"/>
            <a:t>organe</a:t>
          </a:r>
          <a:r>
            <a:rPr lang="en-GB" sz="1800" kern="1200" dirty="0"/>
            <a:t> .</a:t>
          </a:r>
          <a:endParaRPr lang="en-US" sz="1800" kern="1200" dirty="0"/>
        </a:p>
      </dsp:txBody>
      <dsp:txXfrm>
        <a:off x="5472166" y="426163"/>
        <a:ext cx="4029408" cy="2558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e-skole.hr/share/proxy/alfresco-noauth/edutorij/api/proxy-guest/7b5e1fe5-86e2-4142-af6c-5197c4a08148/kemija-8/m04/j01/index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K9rDWfGMaA&amp;list=PL9Mz0Kqh3YKqaErW5MnaLIrSZJhhPRIhz&amp;index=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kX9rVtCa7c" TargetMode="External"/><Relationship Id="rId4" Type="http://schemas.openxmlformats.org/officeDocument/2006/relationships/hyperlink" Target="https://www.youtube.com/watch?v=-lO0fFoHa7w&amp;t=127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CCAF7D5-2AD8-4BDF-BE92-13524EA045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C92429-C2FF-43F8-9F54-FF73D1271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35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8E75E6-FD49-46E3-B23E-9D5C97110F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628539"/>
            <a:ext cx="10905066" cy="5600922"/>
          </a:xfrm>
          <a:prstGeom prst="rect">
            <a:avLst/>
          </a:prstGeom>
          <a:solidFill>
            <a:schemeClr val="accent6"/>
          </a:solidFill>
          <a:ln cap="sq">
            <a:noFill/>
            <a:miter lim="800000"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8EE6BA1-F87F-4073-B5AB-365A42AD3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6196" y="790956"/>
            <a:ext cx="10579608" cy="527608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330" y="1275587"/>
            <a:ext cx="9596842" cy="3319285"/>
          </a:xfrm>
        </p:spPr>
        <p:txBody>
          <a:bodyPr anchor="ctr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Svojstva,dobivanje i uporaba alkohola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0035" y="4981075"/>
            <a:ext cx="8271930" cy="65350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B678A5-A064-46A6-817F-AE02396CCF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45551" y="4769963"/>
            <a:ext cx="130089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606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7E4F490-FA76-4FF0-B36A-72B01E1175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05C8C51A-4ECF-4857-8298-6C8334C7F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A741C46E-A2A6-4DF0-84BD-502A2E56D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E7AAD9-04C7-4A2F-8489-390D260A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Svojstva alkohola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xmlns="" id="{67CE4C0A-D88E-41BB-8F06-8C0E2604B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3EC4A1A-0623-4749-985D-EA8964B48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1.Nacrtajte </a:t>
            </a:r>
            <a:r>
              <a:rPr lang="en-GB" dirty="0" err="1">
                <a:solidFill>
                  <a:schemeClr val="tx1"/>
                </a:solidFill>
              </a:rPr>
              <a:t>strukturnu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formulu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metanola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Prikažite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jednadžbom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kemijske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reakcije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dobivanje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metanola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Pogledajte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pokus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Topljivost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alkohola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vodi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Koristite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poveznicu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u="sng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edutorij.e-skole.hr/share/proxy/alfresco-</a:t>
            </a:r>
            <a:r>
              <a:rPr lang="en-GB" u="sng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noauth</a:t>
            </a:r>
            <a:r>
              <a:rPr lang="en-GB" u="sng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GB" u="sng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edutorij</a:t>
            </a:r>
            <a:r>
              <a:rPr lang="en-GB" u="sng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GB" u="sng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api</a:t>
            </a:r>
            <a:r>
              <a:rPr lang="en-GB" u="sng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/proxy-guest/7b5e1fe5-86e2-4142-af6c-5197c4a08148/kemija-8/m04/j01/index.html</a:t>
            </a:r>
            <a:endParaRPr lang="en-GB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944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CA9E50-B76A-428A-92C9-9BAC41446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5E3F79-81BB-4454-A267-DDCA42824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1F375A4-17F0-4BA7-B751-68BFAAEC4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ECE379-16C2-42C3-9BE4-8184DE05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Svojstva alkohola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D2122D3-4056-4C50-B4AC-74BB2940E2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886A7F3-EDCD-4380-B91F-F047D9ACA1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351486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0104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5F11533-723E-420D-A991-D376E7393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60393DE-86F5-4639-9D54-85E166A84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781C5A9-B7CC-4944-80B9-8D48C77D3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79E96B4-A8EA-47EF-B2BB-92FF796E9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4EF7629-2B5A-4DD5-81B4-4878E9371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8963C9E-C5BF-4148-A145-6931A8AB11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410E76-642B-48FD-AACD-5B5DBE71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262626"/>
                </a:solidFill>
              </a:rPr>
              <a:t>Tinkture</a:t>
            </a:r>
            <a:endParaRPr lang="en-GB" dirty="0">
              <a:solidFill>
                <a:srgbClr val="262626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F5E1ECE-4752-4624-8B92-D5C6762BB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8011207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63132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7E4F490-FA76-4FF0-B36A-72B01E1175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5C8C51A-4ECF-4857-8298-6C8334C7F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41C46E-A2A6-4DF0-84BD-502A2E56D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sq">
            <a:solidFill>
              <a:srgbClr val="FFFFFF">
                <a:alpha val="80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D39CF7-1E69-4099-8224-10201348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CE4C0A-D88E-41BB-8F06-8C0E2604B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21F650C-5576-4E3E-A6EE-A129CC7F1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Voda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etanol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miješaju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različitom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omjeru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Vodena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otopina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kojoj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volumni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udio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alkohola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70% je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dezinfekcijsko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sredstvo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Potraži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apsolutni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alkohol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prirediti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en-GB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PRISJETI SE!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Reagens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dokazivanje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vode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modroj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galici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jest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bijeli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bakrov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(II)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sulfat.Možeš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</a:t>
            </a:r>
            <a:r>
              <a:rPr lang="en-GB" dirty="0" smtClean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reagens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primijeniti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dokazivanje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vode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kupovnom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etanolu</a:t>
            </a:r>
            <a:r>
              <a:rPr lang="en-GB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88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5F11533-723E-420D-A991-D376E7393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60393DE-86F5-4639-9D54-85E166A84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6781C5A9-B7CC-4944-80B9-8D48C77D33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179E96B4-A8EA-47EF-B2BB-92FF796E9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4EF7629-2B5A-4DD5-81B4-4878E9371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8963C9E-C5BF-4148-A145-6931A8AB11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16132E5-B573-4105-B545-1784EB44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Dokazivanje alkohola u krvi,alkoholizam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5C0AC5B-0EEB-4506-92E6-556E536F9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2403055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3265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001B0E35-F788-4608-ABBE-0D971AA50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4431B8EA-FCCA-47DD-A0C4-A653EC4AB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1C781EDE-83AA-44D6-8054-A4E2D6F280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BEE6D8-A32D-43A5-BBFE-473FC0C9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/>
              <a:t>Poveznice za lakše učenje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2E291AE-00EE-4AA8-9BA0-B92C2CD4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GB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www.youtube.com/watch?v=5K9rDWfGMaA&amp;list=PL9Mz0Kqh3YKqaErW5MnaLIrSZJhhPRIhz&amp;index=2</a:t>
            </a:r>
            <a:r>
              <a:rPr lang="en-GB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en-GB" b="1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www.youtube.com/watch?v=-lO0fFoHa7w&amp;t=127s</a:t>
            </a:r>
            <a:endParaRPr lang="en-GB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www.youtube.com/watch?v=ZkX9rVtCa7c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xmlns="" val="3150285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Organski</vt:lpstr>
      <vt:lpstr>Svojstva,dobivanje i uporaba alkohola</vt:lpstr>
      <vt:lpstr>Svojstva alkohola</vt:lpstr>
      <vt:lpstr>Svojstva alkohola</vt:lpstr>
      <vt:lpstr>Tinkture</vt:lpstr>
      <vt:lpstr>Slide 5</vt:lpstr>
      <vt:lpstr>Dokazivanje alkohola u krvi,alkoholizam</vt:lpstr>
      <vt:lpstr>Poveznice za lakše učenje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Svojstva,dobivanje i uporaba alkohola</dc:title>
  <dc:creator>SANJA ČOP-BARBARIĆ</dc:creator>
  <cp:lastModifiedBy>Krešimir</cp:lastModifiedBy>
  <cp:revision>4</cp:revision>
  <dcterms:created xsi:type="dcterms:W3CDTF">2020-03-24T10:38:54Z</dcterms:created>
  <dcterms:modified xsi:type="dcterms:W3CDTF">2020-03-25T12:54:53Z</dcterms:modified>
</cp:coreProperties>
</file>