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58" r:id="rId5"/>
    <p:sldId id="259" r:id="rId6"/>
    <p:sldId id="266" r:id="rId7"/>
    <p:sldId id="269" r:id="rId8"/>
    <p:sldId id="260" r:id="rId9"/>
    <p:sldId id="267" r:id="rId10"/>
    <p:sldId id="271" r:id="rId11"/>
    <p:sldId id="261" r:id="rId12"/>
    <p:sldId id="268" r:id="rId13"/>
    <p:sldId id="270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1724-3AE6-4AFB-B7AF-0A4FA90B55E2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0966-6D94-47B7-BCAA-A67DCD3C40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37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0966-6D94-47B7-BCAA-A67DCD3C404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21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61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70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64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9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2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17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83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29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107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54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A064-F46E-46CB-AC87-9BFA034030AC}" type="datetimeFigureOut">
              <a:rPr lang="hr-HR" smtClean="0"/>
              <a:t>13.12.2013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59CA-E674-46E2-9E7F-05F128E3B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1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ifelibertythepursuit.com/wp-content/uploads/2013/02/relig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078338" cy="5078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5076056" y="2708920"/>
            <a:ext cx="5793954" cy="1470025"/>
          </a:xfrm>
        </p:spPr>
        <p:txBody>
          <a:bodyPr>
            <a:normAutofit fontScale="90000"/>
          </a:bodyPr>
          <a:lstStyle/>
          <a:p>
            <a:pPr marL="720000" indent="-342900" algn="l">
              <a:buFont typeface="Wingdings" pitchFamily="2" charset="2"/>
              <a:buChar char="v"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Izradili:</a:t>
            </a:r>
            <a:r>
              <a:rPr lang="hr-H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Karlo Karlović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Ivan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Živolić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Ivan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Rojnić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519016" y="1556792"/>
            <a:ext cx="4877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RELIGIJE</a:t>
            </a:r>
            <a:endParaRPr lang="hr-H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6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818481"/>
            <a:ext cx="6350000" cy="4089400"/>
          </a:xfrm>
          <a:ln w="9525">
            <a:solidFill>
              <a:schemeClr val="tx1"/>
            </a:solidFill>
            <a:prstDash val="dash"/>
          </a:ln>
        </p:spPr>
      </p:pic>
      <p:sp>
        <p:nvSpPr>
          <p:cNvPr id="3" name="Pravokutnik 2"/>
          <p:cNvSpPr/>
          <p:nvPr/>
        </p:nvSpPr>
        <p:spPr>
          <a:xfrm>
            <a:off x="2596049" y="404664"/>
            <a:ext cx="4009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KU`RAN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7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6048672" cy="175260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Monoteistička religija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(najstarija)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-Jahve(ja sam onaj koji jesam)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Sveto pismo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-tora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Mjesto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molitve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-sinagoga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Znak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2000" spc="-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davidova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zvijezda ili </a:t>
            </a:r>
            <a:r>
              <a:rPr lang="hr-HR" sz="2000" spc="-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Šesterokraka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zvijezda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Prorok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-Mojsije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odmora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-subota</a:t>
            </a:r>
            <a:endParaRPr lang="hr-HR" sz="2000" spc="-1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61" y="4725143"/>
            <a:ext cx="2987824" cy="168065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Pravokutnik 4"/>
          <p:cNvSpPr/>
          <p:nvPr/>
        </p:nvSpPr>
        <p:spPr>
          <a:xfrm>
            <a:off x="1619672" y="764704"/>
            <a:ext cx="5751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ŽIDOVSTVO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061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05" y="1600200"/>
            <a:ext cx="4034389" cy="4525963"/>
          </a:xfrm>
        </p:spPr>
      </p:pic>
      <p:sp>
        <p:nvSpPr>
          <p:cNvPr id="3" name="Pravokutnik 2"/>
          <p:cNvSpPr/>
          <p:nvPr/>
        </p:nvSpPr>
        <p:spPr>
          <a:xfrm>
            <a:off x="1763688" y="188640"/>
            <a:ext cx="54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SINAGOGA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4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89654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avokutnik 2"/>
          <p:cNvSpPr/>
          <p:nvPr/>
        </p:nvSpPr>
        <p:spPr>
          <a:xfrm>
            <a:off x="3059832" y="548680"/>
            <a:ext cx="285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TORA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4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61900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6206" y="2204864"/>
            <a:ext cx="6400800" cy="2520280"/>
          </a:xfrm>
        </p:spPr>
        <p:txBody>
          <a:bodyPr>
            <a:noAutofit/>
          </a:bodyPr>
          <a:lstStyle/>
          <a:p>
            <a:pPr marL="1257300" lvl="2" indent="-342900" algn="l">
              <a:buFont typeface="Wingdings" pitchFamily="2" charset="2"/>
              <a:buChar char="v"/>
            </a:pPr>
            <a:r>
              <a:rPr lang="hr-HR" sz="2900" spc="-150" dirty="0">
                <a:solidFill>
                  <a:schemeClr val="tx1"/>
                </a:solidFill>
              </a:rPr>
              <a:t>Politeistička religija  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hr-HR" sz="2900" spc="-150" dirty="0" smtClean="0">
                <a:solidFill>
                  <a:schemeClr val="tx1"/>
                </a:solidFill>
              </a:rPr>
              <a:t>Religija bez Boga 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hr-HR" sz="2900" spc="-150" dirty="0" smtClean="0">
                <a:solidFill>
                  <a:schemeClr val="tx1"/>
                </a:solidFill>
              </a:rPr>
              <a:t>Peta najveća religija </a:t>
            </a:r>
          </a:p>
          <a:p>
            <a:pPr lvl="1" algn="l"/>
            <a:endParaRPr lang="hr-HR" sz="3200" dirty="0"/>
          </a:p>
        </p:txBody>
      </p:sp>
      <p:sp>
        <p:nvSpPr>
          <p:cNvPr id="5" name="Pravokutnik 4"/>
          <p:cNvSpPr/>
          <p:nvPr/>
        </p:nvSpPr>
        <p:spPr>
          <a:xfrm>
            <a:off x="2034902" y="908720"/>
            <a:ext cx="4872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BUDIZAM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7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21294"/>
            <a:ext cx="297966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sz="2800" spc="-150" dirty="0" smtClean="0"/>
              <a:t>Drevna </a:t>
            </a:r>
            <a:r>
              <a:rPr lang="pl-PL" sz="2800" spc="-150" dirty="0"/>
              <a:t>azijska </a:t>
            </a:r>
            <a:r>
              <a:rPr lang="pl-PL" sz="2800" spc="-150" dirty="0" smtClean="0"/>
              <a:t>religija</a:t>
            </a:r>
          </a:p>
          <a:p>
            <a:pPr>
              <a:buFont typeface="Wingdings" pitchFamily="2" charset="2"/>
              <a:buChar char="v"/>
            </a:pPr>
            <a:r>
              <a:rPr lang="hr-HR" sz="2800" spc="-150" dirty="0" smtClean="0"/>
              <a:t>Započela je </a:t>
            </a:r>
            <a:r>
              <a:rPr lang="hr-HR" sz="2800" spc="-150" dirty="0"/>
              <a:t>razvoj u </a:t>
            </a:r>
            <a:r>
              <a:rPr lang="hr-HR" sz="2800" spc="-150" dirty="0" smtClean="0"/>
              <a:t>Indiji </a:t>
            </a:r>
          </a:p>
          <a:p>
            <a:pPr>
              <a:buFont typeface="Wingdings" pitchFamily="2" charset="2"/>
              <a:buChar char="v"/>
            </a:pPr>
            <a:r>
              <a:rPr lang="pl-PL" sz="2800" spc="-150" dirty="0"/>
              <a:t>J</a:t>
            </a:r>
            <a:r>
              <a:rPr lang="pl-PL" sz="2800" spc="-150" dirty="0" smtClean="0"/>
              <a:t>edna </a:t>
            </a:r>
            <a:r>
              <a:rPr lang="pl-PL" sz="2800" spc="-150" dirty="0"/>
              <a:t>od najvažnijih svjetskih religija</a:t>
            </a:r>
            <a:endParaRPr lang="hr-HR" sz="2800" spc="-150" dirty="0"/>
          </a:p>
        </p:txBody>
      </p:sp>
      <p:sp>
        <p:nvSpPr>
          <p:cNvPr id="5" name="Pravokutnik 4"/>
          <p:cNvSpPr/>
          <p:nvPr/>
        </p:nvSpPr>
        <p:spPr>
          <a:xfrm>
            <a:off x="1387618" y="764704"/>
            <a:ext cx="601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HINDUIZAM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5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3595257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1116734" y="476672"/>
            <a:ext cx="6911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NAJPOZNATIJE RELIGIJE SVIJETA</a:t>
            </a:r>
            <a:endParaRPr lang="hr-HR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spc="-150" dirty="0" smtClean="0"/>
              <a:t>Sustav vjerovanja i obreda po kojima s e čovjek želi približiti bogu ili božanstvu</a:t>
            </a:r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743325" cy="378142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ravokutnik 4"/>
          <p:cNvSpPr/>
          <p:nvPr/>
        </p:nvSpPr>
        <p:spPr>
          <a:xfrm>
            <a:off x="2339752" y="260648"/>
            <a:ext cx="41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RELIGIJE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5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hr-HR" sz="2800" spc="-150" dirty="0" smtClean="0">
                <a:solidFill>
                  <a:schemeClr val="tx1"/>
                </a:solidFill>
              </a:rPr>
              <a:t>Vjerovanje u samo jednog boga: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hr-HR" b="1" spc="-150" dirty="0" smtClean="0">
                <a:solidFill>
                  <a:schemeClr val="tx1"/>
                </a:solidFill>
              </a:rPr>
              <a:t>Kršćanstvo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hr-HR" b="1" spc="-150" dirty="0" smtClean="0">
                <a:solidFill>
                  <a:schemeClr val="tx1"/>
                </a:solidFill>
              </a:rPr>
              <a:t>Islam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hr-HR" b="1" spc="-150" dirty="0" smtClean="0">
                <a:solidFill>
                  <a:schemeClr val="tx1"/>
                </a:solidFill>
              </a:rPr>
              <a:t>Židovstvo</a:t>
            </a:r>
          </a:p>
          <a:p>
            <a:pPr marL="457200" indent="-457200" algn="l">
              <a:buFontTx/>
              <a:buChar char="-"/>
            </a:pPr>
            <a:endParaRPr lang="hr-HR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59" y="3212976"/>
            <a:ext cx="2550623" cy="254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Pravokutnik 4"/>
          <p:cNvSpPr/>
          <p:nvPr/>
        </p:nvSpPr>
        <p:spPr>
          <a:xfrm>
            <a:off x="251520" y="332656"/>
            <a:ext cx="8408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MONOTEISTIČKE 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RELIGIJE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8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pc="-150" dirty="0" smtClean="0">
                <a:solidFill>
                  <a:schemeClr val="tx1"/>
                </a:solidFill>
              </a:rPr>
              <a:t>Vjerovanje u više bogova: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hr-HR" b="1" spc="-150" dirty="0" smtClean="0">
                <a:solidFill>
                  <a:schemeClr val="tx1"/>
                </a:solidFill>
              </a:rPr>
              <a:t>Budizam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hr-HR" b="1" spc="-150" dirty="0" smtClean="0">
                <a:solidFill>
                  <a:schemeClr val="tx1"/>
                </a:solidFill>
              </a:rPr>
              <a:t>Hinduizam</a:t>
            </a:r>
            <a:endParaRPr lang="hr-HR" b="1" spc="-15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82" y="4149079"/>
            <a:ext cx="28575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58642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avokutnik 5"/>
          <p:cNvSpPr/>
          <p:nvPr/>
        </p:nvSpPr>
        <p:spPr>
          <a:xfrm>
            <a:off x="1115616" y="552299"/>
            <a:ext cx="7032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POLITEISTIČKE</a:t>
            </a:r>
          </a:p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RELIGIJE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0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Monoteistička religija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Isus Krist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Sveto pismo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-Biblija(dijeli se na stari i novi zavjet)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Mjesto molitve 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crkva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Znak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križ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Prorok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r-HR" sz="2000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 </a:t>
            </a:r>
            <a:r>
              <a:rPr lang="hr-HR" sz="2000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rstitelj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odmora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-nedjelja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368527" cy="208025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Pravokutnik 5"/>
          <p:cNvSpPr/>
          <p:nvPr/>
        </p:nvSpPr>
        <p:spPr>
          <a:xfrm>
            <a:off x="1043608" y="188640"/>
            <a:ext cx="661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KRŠĆANSTVO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916832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avokutnik 2"/>
          <p:cNvSpPr/>
          <p:nvPr/>
        </p:nvSpPr>
        <p:spPr>
          <a:xfrm>
            <a:off x="2699792" y="476672"/>
            <a:ext cx="3396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CRKVA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1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034470" cy="382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ravokutnik 2"/>
          <p:cNvSpPr/>
          <p:nvPr/>
        </p:nvSpPr>
        <p:spPr>
          <a:xfrm>
            <a:off x="2627784" y="476672"/>
            <a:ext cx="3637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BIBLIJA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3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Monoteistička religija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-Alah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Sveto pismo- </a:t>
            </a:r>
            <a:r>
              <a:rPr lang="hr-HR" sz="2000" spc="-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hr-HR" sz="2000" spc="-1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hr-HR" sz="2000" spc="-1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Mjesto molitve 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džamija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Znak-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polumjesec i zvijezda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Prorok- </a:t>
            </a:r>
            <a:r>
              <a:rPr lang="hr-HR" sz="2000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uhamed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hr-HR" sz="2000" b="1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odmora- </a:t>
            </a:r>
            <a:r>
              <a:rPr lang="hr-HR" sz="2000" spc="-1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petak</a:t>
            </a:r>
            <a:endParaRPr lang="hr-HR" sz="2000" spc="-1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9" y="4005064"/>
            <a:ext cx="2847975" cy="25622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2740525" y="620688"/>
            <a:ext cx="3231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ISLAM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8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032448" cy="3820744"/>
          </a:xfrm>
          <a:ln w="104775">
            <a:solidFill>
              <a:schemeClr val="tx1"/>
            </a:solidFill>
            <a:prstDash val="dash"/>
          </a:ln>
        </p:spPr>
      </p:pic>
      <p:sp>
        <p:nvSpPr>
          <p:cNvPr id="3" name="Pravokutnik 2"/>
          <p:cNvSpPr/>
          <p:nvPr/>
        </p:nvSpPr>
        <p:spPr>
          <a:xfrm>
            <a:off x="2051720" y="476672"/>
            <a:ext cx="451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DŽAMIJA</a:t>
            </a:r>
            <a:endParaRPr lang="hr-H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8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389</TotalTime>
  <Words>141</Words>
  <Application>Microsoft Office PowerPoint</Application>
  <PresentationFormat>Prikaz na zaslonu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Tema sustava Office</vt:lpstr>
      <vt:lpstr>Izradili: Karlo Karlović   Ivan Živolić Ivan Rojnić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RELIGIJE</dc:title>
  <dc:creator>Učenik</dc:creator>
  <cp:lastModifiedBy>Učenik</cp:lastModifiedBy>
  <cp:revision>32</cp:revision>
  <dcterms:created xsi:type="dcterms:W3CDTF">2013-11-15T09:04:45Z</dcterms:created>
  <dcterms:modified xsi:type="dcterms:W3CDTF">2013-12-13T09:04:59Z</dcterms:modified>
</cp:coreProperties>
</file>