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555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556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13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1412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0255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3375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2831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1908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732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265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18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3518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775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176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7006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648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6662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0DBCBC-C77D-417A-8D29-3C7499ADE33A}" type="datetimeFigureOut">
              <a:rPr lang="hr-HR" smtClean="0"/>
              <a:pPr/>
              <a:t>6.12.2016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8D1FCE-9C37-4971-B922-2F2E0FC282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4487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Mjesec borbe protiv ovisnosti: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sz="3200" dirty="0" smtClean="0">
                <a:latin typeface="Algerian" panose="04020705040A02060702" pitchFamily="82" charset="0"/>
              </a:rPr>
              <a:t>alkohol</a:t>
            </a:r>
            <a:r>
              <a:rPr lang="hr-HR" dirty="0" smtClean="0"/>
              <a:t>                                        </a:t>
            </a:r>
          </a:p>
          <a:p>
            <a:endParaRPr lang="hr-HR" dirty="0"/>
          </a:p>
          <a:p>
            <a:r>
              <a:rPr lang="hr-HR" dirty="0" smtClean="0"/>
              <a:t>       Izradile: Marija </a:t>
            </a:r>
            <a:r>
              <a:rPr lang="hr-HR" dirty="0" err="1" smtClean="0"/>
              <a:t>Gašparini</a:t>
            </a:r>
            <a:r>
              <a:rPr lang="hr-HR" dirty="0" smtClean="0"/>
              <a:t> i Ana Banko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4784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Što je to alkohol?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 Alkohol ili etanol je lančani organski spoj ugljika, vodika i kisika. To je </a:t>
            </a:r>
            <a:r>
              <a:rPr lang="hr-HR" dirty="0" smtClean="0"/>
              <a:t>psihički </a:t>
            </a:r>
            <a:r>
              <a:rPr lang="hr-HR" dirty="0"/>
              <a:t>aktivna tvar-droga koju sadrže sva alkoholna pića. </a:t>
            </a:r>
            <a:r>
              <a:rPr lang="hr-HR" dirty="0" smtClean="0"/>
              <a:t>Psihički </a:t>
            </a:r>
            <a:r>
              <a:rPr lang="hr-HR" dirty="0"/>
              <a:t>aktivne tvari mijenjaju duševno stanje osobe; isti učinak ima i pijenje alkohola.</a:t>
            </a:r>
          </a:p>
        </p:txBody>
      </p:sp>
    </p:spTree>
    <p:extLst>
      <p:ext uri="{BB962C8B-B14F-4D97-AF65-F5344CB8AC3E}">
        <p14:creationId xmlns:p14="http://schemas.microsoft.com/office/powerpoint/2010/main" xmlns="" val="417271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600" dirty="0"/>
              <a:t>Hrvati piju više od stanovnika EU, najvećih potrošača alkohola na svijetu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Procijenjena </a:t>
            </a:r>
            <a:r>
              <a:rPr lang="hr-HR" dirty="0"/>
              <a:t>potrošnja alkohola po stanovniku u Hrvatskoj je 2009. iznosila 12,76 litara, što je oko 0,2 litre više od godišnje potrošnje u Europskoj uniji koja ima najvišu potrošnju alkoholnih pića u svijetu.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8166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0031" y="1133341"/>
            <a:ext cx="6264500" cy="1387995"/>
          </a:xfrm>
        </p:spPr>
        <p:txBody>
          <a:bodyPr>
            <a:noAutofit/>
          </a:bodyPr>
          <a:lstStyle/>
          <a:p>
            <a:r>
              <a:rPr lang="hr-HR" sz="6000" dirty="0" smtClean="0"/>
              <a:t>Zdravstvene posljedice</a:t>
            </a:r>
            <a:endParaRPr lang="hr-HR" sz="6000" dirty="0"/>
          </a:p>
        </p:txBody>
      </p:sp>
      <p:pic>
        <p:nvPicPr>
          <p:cNvPr id="8" name="Rezervirano mjesto slike 7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613" r="286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Dugoročna konzumacija alkohola izaziva brojna oštećenja: smetnje ravnoteže, oštećenje perifernih živaca, gubitak osjeta, smetnje vida, probavnog sustava, karijes, </a:t>
            </a:r>
            <a:r>
              <a:rPr lang="hr-HR" sz="2400" dirty="0" smtClean="0"/>
              <a:t>paradentozu</a:t>
            </a:r>
            <a:r>
              <a:rPr lang="hr-HR" sz="2400" dirty="0"/>
              <a:t>, alkoholnu </a:t>
            </a:r>
            <a:r>
              <a:rPr lang="hr-HR" sz="2400" dirty="0" err="1"/>
              <a:t>kardiomiopatiju</a:t>
            </a:r>
            <a:r>
              <a:rPr lang="hr-HR" sz="2400" dirty="0"/>
              <a:t>, promjene na nosu i </a:t>
            </a:r>
            <a:r>
              <a:rPr lang="hr-HR" sz="2400" dirty="0" smtClean="0"/>
              <a:t>obrazima, </a:t>
            </a:r>
            <a:r>
              <a:rPr lang="hr-HR" sz="2400" dirty="0"/>
              <a:t>spolnu disfunkciju i smanjenje fertilne sposobnosti u muškaraca, te postupno kognitivno propadanje</a:t>
            </a:r>
          </a:p>
        </p:txBody>
      </p:sp>
    </p:spTree>
    <p:extLst>
      <p:ext uri="{BB962C8B-B14F-4D97-AF65-F5344CB8AC3E}">
        <p14:creationId xmlns:p14="http://schemas.microsoft.com/office/powerpoint/2010/main" xmlns="" val="219618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400" dirty="0" smtClean="0"/>
              <a:t>ALKOHOLIZAM KAO OBITELJSKI PROBLEM</a:t>
            </a:r>
            <a:endParaRPr lang="hr-HR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Kako </a:t>
            </a:r>
            <a:r>
              <a:rPr lang="hr-HR" dirty="0"/>
              <a:t>je alkoholizam problem koji se odražava na sve članove obitelji, djeca postaju također žrtve. Roditelj alkoholičar često ne pruža novčanu potporu obitelji, zanemaruje skrb oko djece i ne pruža im dostatnu </a:t>
            </a:r>
            <a:r>
              <a:rPr lang="hr-HR" dirty="0" smtClean="0"/>
              <a:t>sigurnost.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200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Mogućnosti liječenja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Liječenje ovisnosti o alkoholu se provodi uz primjenu kompleksnog, odnosno sveobuhvatnog, </a:t>
            </a:r>
            <a:r>
              <a:rPr lang="hr-HR" dirty="0" err="1" smtClean="0"/>
              <a:t>socio</a:t>
            </a:r>
            <a:r>
              <a:rPr lang="hr-HR" dirty="0" smtClean="0"/>
              <a:t> medicinskog </a:t>
            </a:r>
            <a:r>
              <a:rPr lang="hr-HR" dirty="0"/>
              <a:t>modela tretmana, koji obuhvaća provođenje individualne i grupne psihoterapije, obiteljsku terapiju, obiteljske intervencije, kao i primjenu lijekova te redovite odlaske u klub liječenih alkoholičara.</a:t>
            </a:r>
          </a:p>
        </p:txBody>
      </p:sp>
    </p:spTree>
    <p:extLst>
      <p:ext uri="{BB962C8B-B14F-4D97-AF65-F5344CB8AC3E}">
        <p14:creationId xmlns:p14="http://schemas.microsoft.com/office/powerpoint/2010/main" xmlns="" val="1077194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240</Words>
  <Application>Microsoft Office PowerPoint</Application>
  <PresentationFormat>Prilagođeno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Organski</vt:lpstr>
      <vt:lpstr> Mjesec borbe protiv ovisnosti:</vt:lpstr>
      <vt:lpstr>Što je to alkohol?</vt:lpstr>
      <vt:lpstr>Hrvati piju više od stanovnika EU, najvećih potrošača alkohola na svijetu</vt:lpstr>
      <vt:lpstr>Zdravstvene posljedice</vt:lpstr>
      <vt:lpstr>ALKOHOLIZAM KAO OBITELJSKI PROBLEM</vt:lpstr>
      <vt:lpstr>Mogućnosti liječenja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Mjesec borbe protiv ovisnosti:</dc:title>
  <dc:creator>Marija Gašparini</dc:creator>
  <cp:lastModifiedBy>Name</cp:lastModifiedBy>
  <cp:revision>8</cp:revision>
  <dcterms:created xsi:type="dcterms:W3CDTF">2016-11-17T16:08:06Z</dcterms:created>
  <dcterms:modified xsi:type="dcterms:W3CDTF">2016-12-06T07:21:00Z</dcterms:modified>
</cp:coreProperties>
</file>