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5" r:id="rId3"/>
    <p:sldId id="356" r:id="rId4"/>
    <p:sldId id="357" r:id="rId5"/>
    <p:sldId id="358" r:id="rId6"/>
    <p:sldId id="359" r:id="rId7"/>
    <p:sldId id="25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C624E-5835-413E-B885-08092E274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B07620-FD57-4DE0-A0ED-C669C1790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80AC2C-2943-4180-A3CC-2D5143A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2A3FD6-DF2C-434E-BCBE-0F7673A0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3DD96B-CE00-465C-8DD5-EB17302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633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F913A0-7C41-470D-A71A-D9A6B35C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CECC596-56F5-4C43-B573-95AADA542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BADB03-E58C-4F9B-BC6E-246067D3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636598-CDBB-4FFD-A01B-A68F345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3572B9-FF42-4E76-9E36-15745C61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653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D7E42E9-DCA9-4856-A5EF-92D81C690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997701-8666-4EA3-BA2A-9C8E68F68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56AD2F-492F-4A6A-870D-1F1BA403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4CF823-2779-4E48-B815-21993BE0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7F4D05-BE3C-49B0-8D8B-279942E7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54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6FBB07-1DE7-4213-9A98-30E72E8D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F81FC7-C182-46D5-9E21-294CA7750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048E2B-0943-4C13-9BBE-A084D37F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9D3CCA-B3EA-4911-8D50-D0693BB1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EB6130-0061-4305-A70B-E70017C7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0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02770-27E4-4801-B44B-FFAADD14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AC1C94-5545-4748-A980-1BF710A8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654AD5-A0A7-4171-B6CC-4126EEA8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84066E-5FE8-46FF-8879-37D8CCE2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983372-F722-4D3E-A509-603701F0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03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E12D27-63AD-4743-A4AD-730079DE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FA0C1D-F574-4849-8F6D-F363A7054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5E9A676-3F38-4206-BF83-9E8D2ED6E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2F4C5B0-822D-48E5-ACB9-B979FFD4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2037D2-17E7-4999-AAC3-4D4182C3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429541-8A5F-459F-A485-B3DEC948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77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68AA1-AFDB-4563-976A-AEDEC5FF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B499C4E-4A30-4152-8A4E-E3F9121E9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AC7248B-C516-49A5-B6A5-4A6BCB793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DC64055-D63F-4FF4-8437-DF8DFF5CB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1D0FEDD-22E8-4A0A-AE8F-880271A44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AD50C7C-D5C2-4969-86A6-37BC78EC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BEDF869-5571-490D-A75C-C1BBB547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70CE717-C171-4776-9801-463E3B36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06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67EF7-0352-473F-9443-A9641E94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AC2FE50-65B6-4E25-A5F3-5B140733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AF91535-EBF9-495E-9F0A-4427DE1B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FAEB33A-63B6-49AB-BB42-6F43CC83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268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F3E1C46-3D02-440B-8FE3-FFC8B14D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98F7850-A5AF-4D0A-9E6C-72653A21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39D098-C31E-4C6B-8431-07EBE449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45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C7AF6B-FBB5-45CE-B658-D9DE59DD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E2A115-CF67-4781-AEA4-6DC6F54D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A81206B-76A0-4CA6-A82A-0A1B5534C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AF77DD2-D538-4C28-8FE0-7C57EE95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EE9547-EB44-43C3-809A-C0186B58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B18895-FD8D-49E0-AFF2-F1034708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76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0F9B3-DCE9-485F-87E1-49FB2DBA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0644DDF-5ED6-40C5-AC06-DF217130A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D8AA3A-585E-4CAB-888B-4B15DCD67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8050C85-5538-4F41-B15F-B516DF3A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42ADF07-63BD-4C60-A886-24D6A966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CEBF57A-CF65-464F-AB37-1533F1FA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88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EF2FCBC-57BC-4388-B1F6-5CAABE9D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EE9E5A3-540C-47AB-A211-3B13D5D3A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4695A6-B859-453C-AD25-81C0F6251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7829-D8B5-44F0-8761-23EDE5012600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B713AD-BE38-4719-BC4F-53C46613F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7974B8-F0A9-4CB1-ACE0-C27E4B4D4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FEC0-D0F6-4141-8B4D-8908EF858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8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6F287-21E9-4A4B-B6F3-C9FD6E10B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9" y="1460878"/>
            <a:ext cx="9663113" cy="321767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Erasmus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Days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2021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„Petar Zoranić” Nin, Croatia</a:t>
            </a:r>
          </a:p>
        </p:txBody>
      </p:sp>
      <p:pic>
        <p:nvPicPr>
          <p:cNvPr id="1030" name="Picture 6" descr="Co-funded by the EU">
            <a:extLst>
              <a:ext uri="{FF2B5EF4-FFF2-40B4-BE49-F238E27FC236}">
                <a16:creationId xmlns:a16="http://schemas.microsoft.com/office/drawing/2014/main" id="{A7EEDD1B-B6A4-4011-BE44-61098865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6652914" cy="13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E27B6766-E9E9-413E-966D-8C29BD2C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383D26-258D-4E51-B430-AACFC03AA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6652914" y="39348"/>
            <a:ext cx="5539086" cy="13785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73F391-3C90-477F-B79E-228B0542C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659109" y="5807428"/>
            <a:ext cx="2646992" cy="1050572"/>
          </a:xfrm>
          <a:prstGeom prst="rect">
            <a:avLst/>
          </a:prstGeom>
        </p:spPr>
      </p:pic>
      <p:pic>
        <p:nvPicPr>
          <p:cNvPr id="103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0F85C61F-41FF-4A02-9E1E-14F7C0AD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3" y="508635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D7ED8B3-9726-4EB0-A262-194FD015D627}"/>
              </a:ext>
            </a:extLst>
          </p:cNvPr>
          <p:cNvSpPr txBox="1"/>
          <p:nvPr/>
        </p:nvSpPr>
        <p:spPr>
          <a:xfrm>
            <a:off x="4942100" y="5027789"/>
            <a:ext cx="287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Project Team</a:t>
            </a:r>
          </a:p>
          <a:p>
            <a:pPr algn="ctr"/>
            <a:r>
              <a:rPr lang="hr-HR" dirty="0" err="1"/>
              <a:t>October</a:t>
            </a:r>
            <a:r>
              <a:rPr lang="hr-HR" dirty="0"/>
              <a:t> 14, 2021</a:t>
            </a:r>
          </a:p>
        </p:txBody>
      </p:sp>
    </p:spTree>
    <p:extLst>
      <p:ext uri="{BB962C8B-B14F-4D97-AF65-F5344CB8AC3E}">
        <p14:creationId xmlns:p14="http://schemas.microsoft.com/office/powerpoint/2010/main" val="19366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25760" y="1272240"/>
            <a:ext cx="10627560" cy="960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Ivana Milin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725760" y="2587680"/>
            <a:ext cx="10627560" cy="3588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an English language teacher working at Primary school Petar Zoranić in Nin.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students 7-14 years old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job shadowing in St. Catherine‘s High School in Pembroke, Malta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partners‘ meeting in Chirpan, Bulgaria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wearable methodology classroom </a:t>
            </a:r>
          </a:p>
        </p:txBody>
      </p:sp>
      <p:pic>
        <p:nvPicPr>
          <p:cNvPr id="90" name="Picture 6"/>
          <p:cNvPicPr/>
          <p:nvPr/>
        </p:nvPicPr>
        <p:blipFill>
          <a:blip r:embed="rId2"/>
          <a:stretch/>
        </p:blipFill>
        <p:spPr>
          <a:xfrm>
            <a:off x="0" y="-3600"/>
            <a:ext cx="4720320" cy="991080"/>
          </a:xfrm>
          <a:prstGeom prst="rect">
            <a:avLst/>
          </a:prstGeom>
          <a:ln>
            <a:noFill/>
          </a:ln>
        </p:spPr>
      </p:pic>
      <p:pic>
        <p:nvPicPr>
          <p:cNvPr id="91" name="Picture 8"/>
          <p:cNvPicPr/>
          <p:nvPr/>
        </p:nvPicPr>
        <p:blipFill>
          <a:blip r:embed="rId3"/>
          <a:stretch/>
        </p:blipFill>
        <p:spPr>
          <a:xfrm>
            <a:off x="5268600" y="6148440"/>
            <a:ext cx="1751400" cy="709200"/>
          </a:xfrm>
          <a:prstGeom prst="rect">
            <a:avLst/>
          </a:prstGeom>
          <a:ln>
            <a:noFill/>
          </a:ln>
        </p:spPr>
      </p:pic>
      <p:pic>
        <p:nvPicPr>
          <p:cNvPr id="92" name="Slika 11"/>
          <p:cNvPicPr/>
          <p:nvPr/>
        </p:nvPicPr>
        <p:blipFill>
          <a:blip r:embed="rId4"/>
          <a:srcRect l="41267" t="16351" r="4168" b="59498"/>
          <a:stretch/>
        </p:blipFill>
        <p:spPr>
          <a:xfrm>
            <a:off x="4827960" y="64440"/>
            <a:ext cx="3860280" cy="960480"/>
          </a:xfrm>
          <a:prstGeom prst="rect">
            <a:avLst/>
          </a:prstGeom>
          <a:ln>
            <a:noFill/>
          </a:ln>
        </p:spPr>
      </p:pic>
      <p:pic>
        <p:nvPicPr>
          <p:cNvPr id="93" name="Slika 12"/>
          <p:cNvPicPr/>
          <p:nvPr/>
        </p:nvPicPr>
        <p:blipFill>
          <a:blip r:embed="rId5"/>
          <a:srcRect l="4762" t="61811" r="74172" b="23321"/>
          <a:stretch/>
        </p:blipFill>
        <p:spPr>
          <a:xfrm>
            <a:off x="10399320" y="280800"/>
            <a:ext cx="1603440" cy="636120"/>
          </a:xfrm>
          <a:prstGeom prst="rect">
            <a:avLst/>
          </a:prstGeom>
          <a:ln>
            <a:noFill/>
          </a:ln>
        </p:spPr>
      </p:pic>
      <p:pic>
        <p:nvPicPr>
          <p:cNvPr id="94" name="Picture 10"/>
          <p:cNvPicPr/>
          <p:nvPr/>
        </p:nvPicPr>
        <p:blipFill>
          <a:blip r:embed="rId6"/>
          <a:stretch/>
        </p:blipFill>
        <p:spPr>
          <a:xfrm>
            <a:off x="8795520" y="-3600"/>
            <a:ext cx="1603440" cy="109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25760" y="1272240"/>
            <a:ext cx="10627560" cy="960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JOB SHADOWING-Malta, October 2017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76440" y="2587680"/>
            <a:ext cx="10627560" cy="3588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St Catherine‘s High school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private school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differentiation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gifted children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6"/>
          <p:cNvPicPr/>
          <p:nvPr/>
        </p:nvPicPr>
        <p:blipFill>
          <a:blip r:embed="rId2"/>
          <a:stretch/>
        </p:blipFill>
        <p:spPr>
          <a:xfrm>
            <a:off x="0" y="-3600"/>
            <a:ext cx="4720320" cy="991080"/>
          </a:xfrm>
          <a:prstGeom prst="rect">
            <a:avLst/>
          </a:prstGeom>
          <a:ln>
            <a:noFill/>
          </a:ln>
        </p:spPr>
      </p:pic>
      <p:pic>
        <p:nvPicPr>
          <p:cNvPr id="98" name="Picture 8"/>
          <p:cNvPicPr/>
          <p:nvPr/>
        </p:nvPicPr>
        <p:blipFill>
          <a:blip r:embed="rId3"/>
          <a:stretch/>
        </p:blipFill>
        <p:spPr>
          <a:xfrm>
            <a:off x="5268600" y="6148440"/>
            <a:ext cx="1751400" cy="709200"/>
          </a:xfrm>
          <a:prstGeom prst="rect">
            <a:avLst/>
          </a:prstGeom>
          <a:ln>
            <a:noFill/>
          </a:ln>
        </p:spPr>
      </p:pic>
      <p:pic>
        <p:nvPicPr>
          <p:cNvPr id="99" name="Slika 11"/>
          <p:cNvPicPr/>
          <p:nvPr/>
        </p:nvPicPr>
        <p:blipFill>
          <a:blip r:embed="rId4"/>
          <a:srcRect l="41267" t="16351" r="4168" b="59498"/>
          <a:stretch/>
        </p:blipFill>
        <p:spPr>
          <a:xfrm>
            <a:off x="4827960" y="64440"/>
            <a:ext cx="3860280" cy="960480"/>
          </a:xfrm>
          <a:prstGeom prst="rect">
            <a:avLst/>
          </a:prstGeom>
          <a:ln>
            <a:noFill/>
          </a:ln>
        </p:spPr>
      </p:pic>
      <p:pic>
        <p:nvPicPr>
          <p:cNvPr id="100" name="Slika 12"/>
          <p:cNvPicPr/>
          <p:nvPr/>
        </p:nvPicPr>
        <p:blipFill>
          <a:blip r:embed="rId5"/>
          <a:srcRect l="4762" t="61811" r="74172" b="23321"/>
          <a:stretch/>
        </p:blipFill>
        <p:spPr>
          <a:xfrm>
            <a:off x="10399320" y="280800"/>
            <a:ext cx="1603440" cy="636120"/>
          </a:xfrm>
          <a:prstGeom prst="rect">
            <a:avLst/>
          </a:prstGeom>
          <a:ln>
            <a:noFill/>
          </a:ln>
        </p:spPr>
      </p:pic>
      <p:pic>
        <p:nvPicPr>
          <p:cNvPr id="101" name="Picture 10"/>
          <p:cNvPicPr/>
          <p:nvPr/>
        </p:nvPicPr>
        <p:blipFill>
          <a:blip r:embed="rId6"/>
          <a:stretch/>
        </p:blipFill>
        <p:spPr>
          <a:xfrm>
            <a:off x="8795520" y="-3600"/>
            <a:ext cx="1603440" cy="1096200"/>
          </a:xfrm>
          <a:prstGeom prst="rect">
            <a:avLst/>
          </a:prstGeom>
          <a:ln>
            <a:noFill/>
          </a:ln>
        </p:spPr>
      </p:pic>
      <p:pic>
        <p:nvPicPr>
          <p:cNvPr id="102" name="Content Placeholder 3"/>
          <p:cNvPicPr/>
          <p:nvPr/>
        </p:nvPicPr>
        <p:blipFill>
          <a:blip r:embed="rId7"/>
          <a:stretch/>
        </p:blipFill>
        <p:spPr>
          <a:xfrm rot="1200">
            <a:off x="7631280" y="2088360"/>
            <a:ext cx="3240000" cy="2230920"/>
          </a:xfrm>
          <a:prstGeom prst="rect">
            <a:avLst/>
          </a:prstGeom>
          <a:ln>
            <a:noFill/>
          </a:ln>
        </p:spPr>
      </p:pic>
      <p:pic>
        <p:nvPicPr>
          <p:cNvPr id="103" name="Content Placeholder 3"/>
          <p:cNvPicPr/>
          <p:nvPr/>
        </p:nvPicPr>
        <p:blipFill>
          <a:blip r:embed="rId8"/>
          <a:stretch/>
        </p:blipFill>
        <p:spPr>
          <a:xfrm>
            <a:off x="7632000" y="4356000"/>
            <a:ext cx="3240000" cy="22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725760" y="1272240"/>
            <a:ext cx="10627560" cy="960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PARTNERS‘ MEETING-Bulgaria, April 2018</a:t>
            </a:r>
          </a:p>
        </p:txBody>
      </p:sp>
      <p:sp>
        <p:nvSpPr>
          <p:cNvPr id="105" name="TextShape 2"/>
          <p:cNvSpPr txBox="1"/>
          <p:nvPr/>
        </p:nvSpPr>
        <p:spPr>
          <a:xfrm>
            <a:off x="725760" y="2587680"/>
            <a:ext cx="10627560" cy="3588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wearable methodology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meeting in Chirpan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partners: Croatia, Bulgaria, Spain</a:t>
            </a:r>
          </a:p>
        </p:txBody>
      </p:sp>
      <p:pic>
        <p:nvPicPr>
          <p:cNvPr id="106" name="Picture 6"/>
          <p:cNvPicPr/>
          <p:nvPr/>
        </p:nvPicPr>
        <p:blipFill>
          <a:blip r:embed="rId2"/>
          <a:stretch/>
        </p:blipFill>
        <p:spPr>
          <a:xfrm>
            <a:off x="0" y="-3600"/>
            <a:ext cx="4720320" cy="991080"/>
          </a:xfrm>
          <a:prstGeom prst="rect">
            <a:avLst/>
          </a:prstGeom>
          <a:ln>
            <a:noFill/>
          </a:ln>
        </p:spPr>
      </p:pic>
      <p:pic>
        <p:nvPicPr>
          <p:cNvPr id="107" name="Picture 8"/>
          <p:cNvPicPr/>
          <p:nvPr/>
        </p:nvPicPr>
        <p:blipFill>
          <a:blip r:embed="rId3"/>
          <a:stretch/>
        </p:blipFill>
        <p:spPr>
          <a:xfrm>
            <a:off x="5268600" y="6148440"/>
            <a:ext cx="1751400" cy="709200"/>
          </a:xfrm>
          <a:prstGeom prst="rect">
            <a:avLst/>
          </a:prstGeom>
          <a:ln>
            <a:noFill/>
          </a:ln>
        </p:spPr>
      </p:pic>
      <p:pic>
        <p:nvPicPr>
          <p:cNvPr id="108" name="Slika 11"/>
          <p:cNvPicPr/>
          <p:nvPr/>
        </p:nvPicPr>
        <p:blipFill>
          <a:blip r:embed="rId4"/>
          <a:srcRect l="41267" t="16351" r="4168" b="59498"/>
          <a:stretch/>
        </p:blipFill>
        <p:spPr>
          <a:xfrm>
            <a:off x="4827960" y="64440"/>
            <a:ext cx="3860280" cy="960480"/>
          </a:xfrm>
          <a:prstGeom prst="rect">
            <a:avLst/>
          </a:prstGeom>
          <a:ln>
            <a:noFill/>
          </a:ln>
        </p:spPr>
      </p:pic>
      <p:pic>
        <p:nvPicPr>
          <p:cNvPr id="109" name="Slika 12"/>
          <p:cNvPicPr/>
          <p:nvPr/>
        </p:nvPicPr>
        <p:blipFill>
          <a:blip r:embed="rId5"/>
          <a:srcRect l="4762" t="61811" r="74172" b="23321"/>
          <a:stretch/>
        </p:blipFill>
        <p:spPr>
          <a:xfrm>
            <a:off x="10399320" y="280800"/>
            <a:ext cx="1603440" cy="636120"/>
          </a:xfrm>
          <a:prstGeom prst="rect">
            <a:avLst/>
          </a:prstGeom>
          <a:ln>
            <a:noFill/>
          </a:ln>
        </p:spPr>
      </p:pic>
      <p:pic>
        <p:nvPicPr>
          <p:cNvPr id="110" name="Picture 10"/>
          <p:cNvPicPr/>
          <p:nvPr/>
        </p:nvPicPr>
        <p:blipFill>
          <a:blip r:embed="rId6"/>
          <a:stretch/>
        </p:blipFill>
        <p:spPr>
          <a:xfrm>
            <a:off x="8795520" y="-3600"/>
            <a:ext cx="1603440" cy="1096200"/>
          </a:xfrm>
          <a:prstGeom prst="rect">
            <a:avLst/>
          </a:prstGeom>
          <a:ln>
            <a:noFill/>
          </a:ln>
        </p:spPr>
      </p:pic>
      <p:pic>
        <p:nvPicPr>
          <p:cNvPr id="111" name="Slika 110"/>
          <p:cNvPicPr/>
          <p:nvPr/>
        </p:nvPicPr>
        <p:blipFill>
          <a:blip r:embed="rId7"/>
          <a:stretch/>
        </p:blipFill>
        <p:spPr>
          <a:xfrm rot="5432400">
            <a:off x="8141400" y="3790440"/>
            <a:ext cx="2221560" cy="3219120"/>
          </a:xfrm>
          <a:prstGeom prst="rect">
            <a:avLst/>
          </a:prstGeom>
          <a:ln>
            <a:noFill/>
          </a:ln>
        </p:spPr>
      </p:pic>
      <p:pic>
        <p:nvPicPr>
          <p:cNvPr id="112" name="Slika 111"/>
          <p:cNvPicPr/>
          <p:nvPr/>
        </p:nvPicPr>
        <p:blipFill>
          <a:blip r:embed="rId8"/>
          <a:stretch/>
        </p:blipFill>
        <p:spPr>
          <a:xfrm rot="5379600">
            <a:off x="8137800" y="1526400"/>
            <a:ext cx="2227680" cy="322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25760" y="1272240"/>
            <a:ext cx="10627560" cy="960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64000" y="2747160"/>
            <a:ext cx="10627560" cy="3588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Picture 6"/>
          <p:cNvPicPr/>
          <p:nvPr/>
        </p:nvPicPr>
        <p:blipFill>
          <a:blip r:embed="rId2"/>
          <a:stretch/>
        </p:blipFill>
        <p:spPr>
          <a:xfrm>
            <a:off x="0" y="-3600"/>
            <a:ext cx="4720320" cy="991080"/>
          </a:xfrm>
          <a:prstGeom prst="rect">
            <a:avLst/>
          </a:prstGeom>
          <a:ln>
            <a:noFill/>
          </a:ln>
        </p:spPr>
      </p:pic>
      <p:pic>
        <p:nvPicPr>
          <p:cNvPr id="116" name="Picture 8"/>
          <p:cNvPicPr/>
          <p:nvPr/>
        </p:nvPicPr>
        <p:blipFill>
          <a:blip r:embed="rId3"/>
          <a:stretch/>
        </p:blipFill>
        <p:spPr>
          <a:xfrm>
            <a:off x="5268600" y="6148440"/>
            <a:ext cx="1751400" cy="709200"/>
          </a:xfrm>
          <a:prstGeom prst="rect">
            <a:avLst/>
          </a:prstGeom>
          <a:ln>
            <a:noFill/>
          </a:ln>
        </p:spPr>
      </p:pic>
      <p:pic>
        <p:nvPicPr>
          <p:cNvPr id="117" name="Slika 11"/>
          <p:cNvPicPr/>
          <p:nvPr/>
        </p:nvPicPr>
        <p:blipFill>
          <a:blip r:embed="rId4"/>
          <a:srcRect l="41267" t="16351" r="4168" b="59498"/>
          <a:stretch/>
        </p:blipFill>
        <p:spPr>
          <a:xfrm>
            <a:off x="4827960" y="64440"/>
            <a:ext cx="3860280" cy="960480"/>
          </a:xfrm>
          <a:prstGeom prst="rect">
            <a:avLst/>
          </a:prstGeom>
          <a:ln>
            <a:noFill/>
          </a:ln>
        </p:spPr>
      </p:pic>
      <p:pic>
        <p:nvPicPr>
          <p:cNvPr id="118" name="Slika 12"/>
          <p:cNvPicPr/>
          <p:nvPr/>
        </p:nvPicPr>
        <p:blipFill>
          <a:blip r:embed="rId5"/>
          <a:srcRect l="4762" t="61811" r="74172" b="23321"/>
          <a:stretch/>
        </p:blipFill>
        <p:spPr>
          <a:xfrm>
            <a:off x="10399320" y="280800"/>
            <a:ext cx="1603440" cy="636120"/>
          </a:xfrm>
          <a:prstGeom prst="rect">
            <a:avLst/>
          </a:prstGeom>
          <a:ln>
            <a:noFill/>
          </a:ln>
        </p:spPr>
      </p:pic>
      <p:pic>
        <p:nvPicPr>
          <p:cNvPr id="119" name="Picture 10"/>
          <p:cNvPicPr/>
          <p:nvPr/>
        </p:nvPicPr>
        <p:blipFill>
          <a:blip r:embed="rId6"/>
          <a:stretch/>
        </p:blipFill>
        <p:spPr>
          <a:xfrm>
            <a:off x="8795520" y="-3600"/>
            <a:ext cx="1603440" cy="1096200"/>
          </a:xfrm>
          <a:prstGeom prst="rect">
            <a:avLst/>
          </a:prstGeom>
          <a:ln>
            <a:noFill/>
          </a:ln>
        </p:spPr>
      </p:pic>
      <p:pic>
        <p:nvPicPr>
          <p:cNvPr id="120" name="Slika 119"/>
          <p:cNvPicPr/>
          <p:nvPr/>
        </p:nvPicPr>
        <p:blipFill>
          <a:blip r:embed="rId7"/>
          <a:srcRect t="13606" r="9"/>
          <a:stretch/>
        </p:blipFill>
        <p:spPr>
          <a:xfrm>
            <a:off x="900000" y="3888000"/>
            <a:ext cx="6120000" cy="2664000"/>
          </a:xfrm>
          <a:prstGeom prst="rect">
            <a:avLst/>
          </a:prstGeom>
          <a:ln>
            <a:noFill/>
          </a:ln>
        </p:spPr>
      </p:pic>
      <p:pic>
        <p:nvPicPr>
          <p:cNvPr id="121" name="Slika 120"/>
          <p:cNvPicPr/>
          <p:nvPr/>
        </p:nvPicPr>
        <p:blipFill>
          <a:blip r:embed="rId8"/>
          <a:srcRect l="-1469" t="16614" b="11565"/>
          <a:stretch/>
        </p:blipFill>
        <p:spPr>
          <a:xfrm>
            <a:off x="756000" y="1117800"/>
            <a:ext cx="6300000" cy="2664000"/>
          </a:xfrm>
          <a:prstGeom prst="rect">
            <a:avLst/>
          </a:prstGeom>
          <a:ln>
            <a:noFill/>
          </a:ln>
        </p:spPr>
      </p:pic>
      <p:pic>
        <p:nvPicPr>
          <p:cNvPr id="122" name="Slika 121"/>
          <p:cNvPicPr/>
          <p:nvPr/>
        </p:nvPicPr>
        <p:blipFill>
          <a:blip r:embed="rId9"/>
          <a:srcRect t="26781" r="1971" b="5236"/>
          <a:stretch/>
        </p:blipFill>
        <p:spPr>
          <a:xfrm>
            <a:off x="7200000" y="1224000"/>
            <a:ext cx="3599280" cy="1872000"/>
          </a:xfrm>
          <a:prstGeom prst="rect">
            <a:avLst/>
          </a:prstGeom>
          <a:ln>
            <a:noFill/>
          </a:ln>
        </p:spPr>
      </p:pic>
      <p:pic>
        <p:nvPicPr>
          <p:cNvPr id="123" name="Slika 122"/>
          <p:cNvPicPr/>
          <p:nvPr/>
        </p:nvPicPr>
        <p:blipFill>
          <a:blip r:embed="rId10"/>
          <a:srcRect l="9559" t="-2628" b="10"/>
          <a:stretch/>
        </p:blipFill>
        <p:spPr>
          <a:xfrm rot="5400000">
            <a:off x="7458120" y="3498480"/>
            <a:ext cx="3299400" cy="28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25760" y="1272240"/>
            <a:ext cx="10627560" cy="960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25" name="TextShape 2"/>
          <p:cNvSpPr txBox="1"/>
          <p:nvPr/>
        </p:nvSpPr>
        <p:spPr>
          <a:xfrm>
            <a:off x="725760" y="2587680"/>
            <a:ext cx="10627560" cy="3588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Montessori job shadowing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CLIL structured course</a:t>
            </a:r>
          </a:p>
        </p:txBody>
      </p:sp>
      <p:pic>
        <p:nvPicPr>
          <p:cNvPr id="126" name="Picture 6"/>
          <p:cNvPicPr/>
          <p:nvPr/>
        </p:nvPicPr>
        <p:blipFill>
          <a:blip r:embed="rId2"/>
          <a:stretch/>
        </p:blipFill>
        <p:spPr>
          <a:xfrm>
            <a:off x="0" y="-3600"/>
            <a:ext cx="4720320" cy="991080"/>
          </a:xfrm>
          <a:prstGeom prst="rect">
            <a:avLst/>
          </a:prstGeom>
          <a:ln>
            <a:noFill/>
          </a:ln>
        </p:spPr>
      </p:pic>
      <p:pic>
        <p:nvPicPr>
          <p:cNvPr id="127" name="Picture 8"/>
          <p:cNvPicPr/>
          <p:nvPr/>
        </p:nvPicPr>
        <p:blipFill>
          <a:blip r:embed="rId3"/>
          <a:stretch/>
        </p:blipFill>
        <p:spPr>
          <a:xfrm>
            <a:off x="5268600" y="6148440"/>
            <a:ext cx="1751400" cy="709200"/>
          </a:xfrm>
          <a:prstGeom prst="rect">
            <a:avLst/>
          </a:prstGeom>
          <a:ln>
            <a:noFill/>
          </a:ln>
        </p:spPr>
      </p:pic>
      <p:pic>
        <p:nvPicPr>
          <p:cNvPr id="128" name="Slika 11"/>
          <p:cNvPicPr/>
          <p:nvPr/>
        </p:nvPicPr>
        <p:blipFill>
          <a:blip r:embed="rId4"/>
          <a:srcRect l="41267" t="16351" r="4168" b="59498"/>
          <a:stretch/>
        </p:blipFill>
        <p:spPr>
          <a:xfrm>
            <a:off x="4827960" y="64440"/>
            <a:ext cx="3860280" cy="960480"/>
          </a:xfrm>
          <a:prstGeom prst="rect">
            <a:avLst/>
          </a:prstGeom>
          <a:ln>
            <a:noFill/>
          </a:ln>
        </p:spPr>
      </p:pic>
      <p:pic>
        <p:nvPicPr>
          <p:cNvPr id="129" name="Slika 12"/>
          <p:cNvPicPr/>
          <p:nvPr/>
        </p:nvPicPr>
        <p:blipFill>
          <a:blip r:embed="rId5"/>
          <a:srcRect l="4762" t="61811" r="74172" b="23321"/>
          <a:stretch/>
        </p:blipFill>
        <p:spPr>
          <a:xfrm>
            <a:off x="10399320" y="280800"/>
            <a:ext cx="1603440" cy="636120"/>
          </a:xfrm>
          <a:prstGeom prst="rect">
            <a:avLst/>
          </a:prstGeom>
          <a:ln>
            <a:noFill/>
          </a:ln>
        </p:spPr>
      </p:pic>
      <p:pic>
        <p:nvPicPr>
          <p:cNvPr id="130" name="Picture 10"/>
          <p:cNvPicPr/>
          <p:nvPr/>
        </p:nvPicPr>
        <p:blipFill>
          <a:blip r:embed="rId6"/>
          <a:stretch/>
        </p:blipFill>
        <p:spPr>
          <a:xfrm>
            <a:off x="8795520" y="-3600"/>
            <a:ext cx="1603440" cy="1096200"/>
          </a:xfrm>
          <a:prstGeom prst="rect">
            <a:avLst/>
          </a:prstGeom>
          <a:ln>
            <a:noFill/>
          </a:ln>
        </p:spPr>
      </p:pic>
      <p:sp>
        <p:nvSpPr>
          <p:cNvPr id="131" name="TextShape 3"/>
          <p:cNvSpPr txBox="1"/>
          <p:nvPr/>
        </p:nvSpPr>
        <p:spPr>
          <a:xfrm>
            <a:off x="1013040" y="1437840"/>
            <a:ext cx="8922960" cy="65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r-HR" sz="4400" b="0" strike="noStrike" spc="-1">
                <a:solidFill>
                  <a:srgbClr val="000000"/>
                </a:solidFill>
                <a:latin typeface="Calibri Light"/>
              </a:rPr>
              <a:t>INTERESTED IN</a:t>
            </a:r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C1153-237E-47C5-9D9F-DCF02212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1C999-6FDA-4F42-92A3-D63014E3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7" y="3164113"/>
            <a:ext cx="8723086" cy="3012849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1" dirty="0">
                <a:solidFill>
                  <a:srgbClr val="58595B"/>
                </a:solidFill>
                <a:effectLst/>
                <a:latin typeface="perec-negra"/>
              </a:rPr>
              <a:t>This publication [communication] reflects the views only of the author, and the Commission cannot be held responsible for any use which may be made of the information contained therein.</a:t>
            </a:r>
            <a:endParaRPr lang="en-US" b="0" i="0" dirty="0">
              <a:solidFill>
                <a:srgbClr val="58595B"/>
              </a:solidFill>
              <a:effectLst/>
              <a:latin typeface="perec-gris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58595B"/>
                </a:solidFill>
                <a:effectLst/>
                <a:latin typeface="perec-gris"/>
              </a:rPr>
              <a:t> </a:t>
            </a:r>
          </a:p>
          <a:p>
            <a:endParaRPr lang="hr-HR" dirty="0"/>
          </a:p>
        </p:txBody>
      </p:sp>
      <p:pic>
        <p:nvPicPr>
          <p:cNvPr id="6" name="Picture 6" descr="Co-funded by the EU">
            <a:extLst>
              <a:ext uri="{FF2B5EF4-FFF2-40B4-BE49-F238E27FC236}">
                <a16:creationId xmlns:a16="http://schemas.microsoft.com/office/drawing/2014/main" id="{DC5171F9-22D0-4D08-B1CE-4D86680A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10156542" cy="21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376192C6-7EC1-4E40-A20D-F5E22E6A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5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</Words>
  <Application>Microsoft Office PowerPoint</Application>
  <PresentationFormat>Široki zaslon</PresentationFormat>
  <Paragraphs>24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perec-gris</vt:lpstr>
      <vt:lpstr>perec-negra</vt:lpstr>
      <vt:lpstr>Wingdings</vt:lpstr>
      <vt:lpstr>Tema sustava Office</vt:lpstr>
      <vt:lpstr>Erasmus Days 2021 in  Primary School „Petar Zoranić” Nin, Croatia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Days 2021 in  Primary School „Petar Zoranić” Nin, Croatia</dc:title>
  <dc:creator>Elvira vučković</dc:creator>
  <cp:lastModifiedBy>Elvira vučković</cp:lastModifiedBy>
  <cp:revision>1</cp:revision>
  <dcterms:created xsi:type="dcterms:W3CDTF">2021-11-05T09:58:42Z</dcterms:created>
  <dcterms:modified xsi:type="dcterms:W3CDTF">2021-11-05T10:00:18Z</dcterms:modified>
</cp:coreProperties>
</file>