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98CB72-0FE5-1F95-BBD4-9197B6C79BF7}" v="29" dt="2022-12-02T15:07:21.1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jela Šitum" userId="S::gabrijela.situm@skole.hr::5f2fcee2-14cd-44b7-8489-d8c8f031e21c" providerId="AD" clId="Web-{1A98CB72-0FE5-1F95-BBD4-9197B6C79BF7}"/>
    <pc:docChg chg="modSld">
      <pc:chgData name="Gabrijela Šitum" userId="S::gabrijela.situm@skole.hr::5f2fcee2-14cd-44b7-8489-d8c8f031e21c" providerId="AD" clId="Web-{1A98CB72-0FE5-1F95-BBD4-9197B6C79BF7}" dt="2022-12-02T15:07:21.171" v="29" actId="20577"/>
      <pc:docMkLst>
        <pc:docMk/>
      </pc:docMkLst>
      <pc:sldChg chg="modSp">
        <pc:chgData name="Gabrijela Šitum" userId="S::gabrijela.situm@skole.hr::5f2fcee2-14cd-44b7-8489-d8c8f031e21c" providerId="AD" clId="Web-{1A98CB72-0FE5-1F95-BBD4-9197B6C79BF7}" dt="2022-12-02T15:05:42.434" v="15" actId="20577"/>
        <pc:sldMkLst>
          <pc:docMk/>
          <pc:sldMk cId="82981393" sldId="261"/>
        </pc:sldMkLst>
        <pc:spChg chg="mod">
          <ac:chgData name="Gabrijela Šitum" userId="S::gabrijela.situm@skole.hr::5f2fcee2-14cd-44b7-8489-d8c8f031e21c" providerId="AD" clId="Web-{1A98CB72-0FE5-1F95-BBD4-9197B6C79BF7}" dt="2022-12-02T15:05:42.434" v="15" actId="20577"/>
          <ac:spMkLst>
            <pc:docMk/>
            <pc:sldMk cId="82981393" sldId="261"/>
            <ac:spMk id="3" creationId="{DD32D46B-82A3-5A16-9650-1B9D706057E7}"/>
          </ac:spMkLst>
        </pc:spChg>
      </pc:sldChg>
      <pc:sldChg chg="modSp">
        <pc:chgData name="Gabrijela Šitum" userId="S::gabrijela.situm@skole.hr::5f2fcee2-14cd-44b7-8489-d8c8f031e21c" providerId="AD" clId="Web-{1A98CB72-0FE5-1F95-BBD4-9197B6C79BF7}" dt="2022-12-02T15:06:25.810" v="28" actId="20577"/>
        <pc:sldMkLst>
          <pc:docMk/>
          <pc:sldMk cId="1763295818" sldId="263"/>
        </pc:sldMkLst>
        <pc:spChg chg="mod">
          <ac:chgData name="Gabrijela Šitum" userId="S::gabrijela.situm@skole.hr::5f2fcee2-14cd-44b7-8489-d8c8f031e21c" providerId="AD" clId="Web-{1A98CB72-0FE5-1F95-BBD4-9197B6C79BF7}" dt="2022-12-02T15:06:25.810" v="28" actId="20577"/>
          <ac:spMkLst>
            <pc:docMk/>
            <pc:sldMk cId="1763295818" sldId="263"/>
            <ac:spMk id="3" creationId="{0AB4BD3D-8CF6-391F-A22E-CFB84ADC5921}"/>
          </ac:spMkLst>
        </pc:spChg>
      </pc:sldChg>
      <pc:sldChg chg="modSp">
        <pc:chgData name="Gabrijela Šitum" userId="S::gabrijela.situm@skole.hr::5f2fcee2-14cd-44b7-8489-d8c8f031e21c" providerId="AD" clId="Web-{1A98CB72-0FE5-1F95-BBD4-9197B6C79BF7}" dt="2022-12-02T15:07:21.171" v="29" actId="20577"/>
        <pc:sldMkLst>
          <pc:docMk/>
          <pc:sldMk cId="1450564957" sldId="265"/>
        </pc:sldMkLst>
        <pc:spChg chg="mod">
          <ac:chgData name="Gabrijela Šitum" userId="S::gabrijela.situm@skole.hr::5f2fcee2-14cd-44b7-8489-d8c8f031e21c" providerId="AD" clId="Web-{1A98CB72-0FE5-1F95-BBD4-9197B6C79BF7}" dt="2022-12-02T15:07:21.171" v="29" actId="20577"/>
          <ac:spMkLst>
            <pc:docMk/>
            <pc:sldMk cId="1450564957" sldId="265"/>
            <ac:spMk id="2" creationId="{86B4892A-A6C8-2E80-274D-5826F6C89CE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4511-B237-466C-BE22-2C7ED039DD4F}" type="datetimeFigureOut">
              <a:rPr lang="hr-HR" smtClean="0"/>
              <a:t>8.12.2022.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54C5-3BD7-4E04-ABF0-580375DB9C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108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4511-B237-466C-BE22-2C7ED039DD4F}" type="datetimeFigureOut">
              <a:rPr lang="hr-HR" smtClean="0"/>
              <a:t>8.12.2022.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54C5-3BD7-4E04-ABF0-580375DB9C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26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4511-B237-466C-BE22-2C7ED039DD4F}" type="datetimeFigureOut">
              <a:rPr lang="hr-HR" smtClean="0"/>
              <a:t>8.12.2022.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54C5-3BD7-4E04-ABF0-580375DB9C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1539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4511-B237-466C-BE22-2C7ED039DD4F}" type="datetimeFigureOut">
              <a:rPr lang="hr-HR" smtClean="0"/>
              <a:t>8.12.2022.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54C5-3BD7-4E04-ABF0-580375DB9C30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6419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4511-B237-466C-BE22-2C7ED039DD4F}" type="datetimeFigureOut">
              <a:rPr lang="hr-HR" smtClean="0"/>
              <a:t>8.12.2022.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54C5-3BD7-4E04-ABF0-580375DB9C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559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4511-B237-466C-BE22-2C7ED039DD4F}" type="datetimeFigureOut">
              <a:rPr lang="hr-HR" smtClean="0"/>
              <a:t>8.12.2022.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54C5-3BD7-4E04-ABF0-580375DB9C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2072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4511-B237-466C-BE22-2C7ED039DD4F}" type="datetimeFigureOut">
              <a:rPr lang="hr-HR" smtClean="0"/>
              <a:t>8.12.2022.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54C5-3BD7-4E04-ABF0-580375DB9C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5145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4511-B237-466C-BE22-2C7ED039DD4F}" type="datetimeFigureOut">
              <a:rPr lang="hr-HR" smtClean="0"/>
              <a:t>8.12.2022.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54C5-3BD7-4E04-ABF0-580375DB9C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4843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4511-B237-466C-BE22-2C7ED039DD4F}" type="datetimeFigureOut">
              <a:rPr lang="hr-HR" smtClean="0"/>
              <a:t>8.12.2022.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54C5-3BD7-4E04-ABF0-580375DB9C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378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4511-B237-466C-BE22-2C7ED039DD4F}" type="datetimeFigureOut">
              <a:rPr lang="hr-HR" smtClean="0"/>
              <a:t>8.12.2022.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54C5-3BD7-4E04-ABF0-580375DB9C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9367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4511-B237-466C-BE22-2C7ED039DD4F}" type="datetimeFigureOut">
              <a:rPr lang="hr-HR" smtClean="0"/>
              <a:t>8.12.2022.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54C5-3BD7-4E04-ABF0-580375DB9C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8405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4511-B237-466C-BE22-2C7ED039DD4F}" type="datetimeFigureOut">
              <a:rPr lang="hr-HR" smtClean="0"/>
              <a:t>8.12.2022.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54C5-3BD7-4E04-ABF0-580375DB9C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3357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4511-B237-466C-BE22-2C7ED039DD4F}" type="datetimeFigureOut">
              <a:rPr lang="hr-HR" smtClean="0"/>
              <a:t>8.12.2022.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54C5-3BD7-4E04-ABF0-580375DB9C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2412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4511-B237-466C-BE22-2C7ED039DD4F}" type="datetimeFigureOut">
              <a:rPr lang="hr-HR" smtClean="0"/>
              <a:t>8.12.2022.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54C5-3BD7-4E04-ABF0-580375DB9C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039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4511-B237-466C-BE22-2C7ED039DD4F}" type="datetimeFigureOut">
              <a:rPr lang="hr-HR" smtClean="0"/>
              <a:t>8.12.2022.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54C5-3BD7-4E04-ABF0-580375DB9C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522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4511-B237-466C-BE22-2C7ED039DD4F}" type="datetimeFigureOut">
              <a:rPr lang="hr-HR" smtClean="0"/>
              <a:t>8.12.2022.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54C5-3BD7-4E04-ABF0-580375DB9C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957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4511-B237-466C-BE22-2C7ED039DD4F}" type="datetimeFigureOut">
              <a:rPr lang="hr-HR" smtClean="0"/>
              <a:t>8.12.2022.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54C5-3BD7-4E04-ABF0-580375DB9C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5716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E4511-B237-466C-BE22-2C7ED039DD4F}" type="datetimeFigureOut">
              <a:rPr lang="hr-HR" smtClean="0"/>
              <a:t>8.12.2022.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354C5-3BD7-4E04-ABF0-580375DB9C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60675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C0B931-EE1C-D5B7-92BF-72CA39E004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800" dirty="0"/>
              <a:t>Ante Mišković 8.a.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B4269C1-B2A2-1248-F1FE-E37B01D25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3124766"/>
          </a:xfrm>
        </p:spPr>
        <p:txBody>
          <a:bodyPr>
            <a:normAutofit fontScale="47500" lnSpcReduction="20000"/>
          </a:bodyPr>
          <a:lstStyle/>
          <a:p>
            <a:r>
              <a:rPr lang="hr-HR" sz="4600" dirty="0"/>
              <a:t>OŠ „Ravne njive”</a:t>
            </a:r>
          </a:p>
          <a:p>
            <a:r>
              <a:rPr lang="hr-HR" sz="4600" dirty="0"/>
              <a:t>11.Studenog 2022.</a:t>
            </a:r>
          </a:p>
          <a:p>
            <a:r>
              <a:rPr lang="hr-HR" sz="11400" dirty="0"/>
              <a:t>PLIJESNI</a:t>
            </a:r>
          </a:p>
          <a:p>
            <a:r>
              <a:rPr lang="hr-HR" sz="5800" dirty="0"/>
              <a:t>Profesor: Silvana Mijić</a:t>
            </a:r>
          </a:p>
          <a:p>
            <a:r>
              <a:rPr lang="hr-HR" sz="5800" dirty="0"/>
              <a:t>Predmet: Biologija</a:t>
            </a:r>
          </a:p>
        </p:txBody>
      </p:sp>
    </p:spTree>
    <p:extLst>
      <p:ext uri="{BB962C8B-B14F-4D97-AF65-F5344CB8AC3E}">
        <p14:creationId xmlns:p14="http://schemas.microsoft.com/office/powerpoint/2010/main" val="658081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B4892A-A6C8-2E80-274D-5826F6C8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LIJEČENJE 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8CDD048-6E85-9A06-B680-4E2782454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sz="800" dirty="0"/>
          </a:p>
          <a:p>
            <a:r>
              <a:rPr lang="hr-HR" sz="3200" dirty="0"/>
              <a:t>Ne reagiraju sa antibioticima</a:t>
            </a:r>
          </a:p>
          <a:p>
            <a:endParaRPr lang="hr-HR" sz="800" dirty="0"/>
          </a:p>
          <a:p>
            <a:r>
              <a:rPr lang="hr-HR" sz="3200" dirty="0"/>
              <a:t>Ugrožavaju zdravlje ljudi</a:t>
            </a:r>
          </a:p>
        </p:txBody>
      </p:sp>
      <p:pic>
        <p:nvPicPr>
          <p:cNvPr id="2054" name="Picture 6" descr="Kvaliteta zraka – Airq">
            <a:extLst>
              <a:ext uri="{FF2B5EF4-FFF2-40B4-BE49-F238E27FC236}">
                <a16:creationId xmlns:a16="http://schemas.microsoft.com/office/drawing/2014/main" id="{A5EC27A8-7ED5-6F02-E3E7-427E62264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483" y="2256207"/>
            <a:ext cx="2457140" cy="3695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50564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494A41-9145-E410-EB92-F7132373C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3FA7C48-7F2D-6C1F-1291-73DAD36BF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793" y="2096064"/>
            <a:ext cx="10090764" cy="3695136"/>
          </a:xfrm>
        </p:spPr>
        <p:txBody>
          <a:bodyPr>
            <a:normAutofit/>
          </a:bodyPr>
          <a:lstStyle/>
          <a:p>
            <a:r>
              <a:rPr lang="hr-HR" sz="3200" dirty="0"/>
              <a:t>Ako nema vlage nema ni  plijesni</a:t>
            </a:r>
          </a:p>
        </p:txBody>
      </p:sp>
      <p:pic>
        <p:nvPicPr>
          <p:cNvPr id="4102" name="Picture 6" descr="Jabuka Pinova HR EKO | bio&amp;bio">
            <a:extLst>
              <a:ext uri="{FF2B5EF4-FFF2-40B4-BE49-F238E27FC236}">
                <a16:creationId xmlns:a16="http://schemas.microsoft.com/office/drawing/2014/main" id="{8DBBD2AD-A26D-552D-6A43-3B0F930AD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372" y="3760969"/>
            <a:ext cx="2487431" cy="2487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8" name="Picture 12" descr="Odlazimo da se ne vratimo - Remarker">
            <a:extLst>
              <a:ext uri="{FF2B5EF4-FFF2-40B4-BE49-F238E27FC236}">
                <a16:creationId xmlns:a16="http://schemas.microsoft.com/office/drawing/2014/main" id="{905FBDDE-B3FC-FEC1-B785-D6FA8210FA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7" t="6477" r="13057"/>
          <a:stretch/>
        </p:blipFill>
        <p:spPr bwMode="auto">
          <a:xfrm>
            <a:off x="6028380" y="3760969"/>
            <a:ext cx="2900423" cy="2415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770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046CC2-659C-92D3-37CF-F5CD9C209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PLIJESNI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600BA87-E0E8-0812-3128-CE543EBD3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Mikroskopski sitne gljivice</a:t>
            </a:r>
          </a:p>
          <a:p>
            <a:endParaRPr lang="hr-HR" sz="800" dirty="0"/>
          </a:p>
          <a:p>
            <a:r>
              <a:rPr lang="hr-HR" sz="3200" dirty="0"/>
              <a:t>Vlaknaste stanice</a:t>
            </a:r>
          </a:p>
          <a:p>
            <a:endParaRPr lang="hr-HR" sz="800" dirty="0"/>
          </a:p>
          <a:p>
            <a:r>
              <a:rPr lang="hr-HR" sz="3200" dirty="0"/>
              <a:t>Kolonija plijesni</a:t>
            </a:r>
          </a:p>
        </p:txBody>
      </p:sp>
      <p:pic>
        <p:nvPicPr>
          <p:cNvPr id="4" name="Picture 4" descr="Liječenje Penicillium spp. Kakva je građa micelija penicila. Sposobnost  A.nigera A.niger, sposobni su sintetizirati">
            <a:extLst>
              <a:ext uri="{FF2B5EF4-FFF2-40B4-BE49-F238E27FC236}">
                <a16:creationId xmlns:a16="http://schemas.microsoft.com/office/drawing/2014/main" id="{DBF86EBA-C3D9-11D1-B7A4-E1F91AECC4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" t="4058" r="5073" b="18029"/>
          <a:stretch/>
        </p:blipFill>
        <p:spPr bwMode="auto">
          <a:xfrm rot="16200000">
            <a:off x="7205299" y="1878437"/>
            <a:ext cx="3794473" cy="4351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94386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3F2835-8597-8FF4-4263-F53A6211D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PRVI DAN-KRUH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1B2ED21-1CF7-DF17-3A44-744FD0C0C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U plastici</a:t>
            </a:r>
          </a:p>
          <a:p>
            <a:r>
              <a:rPr lang="hr-HR" sz="3200" dirty="0"/>
              <a:t>U staklenki</a:t>
            </a:r>
          </a:p>
          <a:p>
            <a:r>
              <a:rPr lang="hr-HR" sz="3200" dirty="0"/>
              <a:t>Mikroorganizmi</a:t>
            </a:r>
          </a:p>
          <a:p>
            <a:r>
              <a:rPr lang="hr-HR" sz="3200" dirty="0"/>
              <a:t>Virusi</a:t>
            </a:r>
          </a:p>
          <a:p>
            <a:r>
              <a:rPr lang="hr-HR" sz="3200" dirty="0"/>
              <a:t>Paraziti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A5A5A98-AC8C-D9A4-58BC-FFF8C24513E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36825" y="2639309"/>
            <a:ext cx="3602161" cy="2701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6DFE704-C6C1-D36F-5136-CED19D85C42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17812" y="2639309"/>
            <a:ext cx="3602161" cy="2701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64173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9D051B-B7E6-1AC3-5634-9FADDFFD6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SEDMI DAN-KRUH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3ACC006-DDED-3813-A998-83D389740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Pojavljuje se plijesan</a:t>
            </a:r>
          </a:p>
          <a:p>
            <a:r>
              <a:rPr lang="hr-HR" sz="3200" dirty="0"/>
              <a:t>Više na kruhu u plastici nego u staklenki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95AC91A-7F86-C05E-155F-9E513644276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699" y="3839154"/>
            <a:ext cx="3212328" cy="2409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7D7D5F9-5130-A2E1-4830-C59B586D909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563" y="3839154"/>
            <a:ext cx="3212328" cy="2409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18562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E6D582-3907-B1B2-290A-B356EE44F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PRVI DAN-SIR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7CD256-21AA-7058-013B-318D81EE8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Svijetlost</a:t>
            </a:r>
          </a:p>
          <a:p>
            <a:endParaRPr lang="hr-HR" sz="800" dirty="0"/>
          </a:p>
          <a:p>
            <a:r>
              <a:rPr lang="hr-HR" sz="3200" dirty="0"/>
              <a:t>Toplina</a:t>
            </a:r>
          </a:p>
          <a:p>
            <a:endParaRPr lang="hr-HR" sz="800" dirty="0"/>
          </a:p>
          <a:p>
            <a:r>
              <a:rPr lang="hr-HR" sz="3200" dirty="0"/>
              <a:t>Vlaga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2C539C6-A290-7329-BB9C-CABA53843AA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62513" y="2274397"/>
            <a:ext cx="3445133" cy="2583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FBA22BE-AF67-AE55-6AEE-A9E8051D548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36511" y="2274396"/>
            <a:ext cx="3445134" cy="2583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96434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61F4E2-30B3-B1D2-85C5-EE1F75ECB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SEDMI DAN-SIR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D32D46B-82A3-5A16-9650-1B9D70605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hr-HR" sz="3200" dirty="0"/>
              <a:t>Uočava se plijesan </a:t>
            </a:r>
            <a:br>
              <a:rPr lang="hr-HR" sz="3200" dirty="0"/>
            </a:br>
            <a:r>
              <a:rPr lang="hr-HR" sz="3200" dirty="0"/>
              <a:t>u plastičnoj ambalaži</a:t>
            </a:r>
          </a:p>
          <a:p>
            <a:endParaRPr lang="hr-HR" sz="800" dirty="0"/>
          </a:p>
          <a:p>
            <a:pPr marL="0" indent="0">
              <a:buNone/>
            </a:pPr>
            <a:r>
              <a:rPr lang="hr-HR" sz="3200" dirty="0"/>
              <a:t>Vrste plijesni:</a:t>
            </a:r>
          </a:p>
          <a:p>
            <a:endParaRPr lang="hr-HR" sz="800" dirty="0"/>
          </a:p>
          <a:p>
            <a:r>
              <a:rPr lang="hr-HR" sz="3200" dirty="0" err="1"/>
              <a:t>Fungi</a:t>
            </a:r>
            <a:endParaRPr lang="hr-HR" sz="3200" dirty="0"/>
          </a:p>
          <a:p>
            <a:endParaRPr lang="hr-HR" sz="800" dirty="0"/>
          </a:p>
          <a:p>
            <a:r>
              <a:rPr lang="hr-HR" sz="3200" dirty="0" err="1"/>
              <a:t>Pencillium</a:t>
            </a:r>
            <a:endParaRPr lang="hr-HR" sz="32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B8C3406-7992-8953-603D-C06FA09BDEE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31191" y="2527202"/>
            <a:ext cx="3512711" cy="2634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E32A130-DFF2-7E2A-F8A6-390ACF3941F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29829" y="2535153"/>
            <a:ext cx="3512710" cy="2634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981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8B5B80-0CAB-B4CF-2F37-5BF232F4F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PRVI DAN-PEKMEZ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8605B06-D166-15C7-084C-E1FB52E68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170706"/>
            <a:ext cx="10353762" cy="3620494"/>
          </a:xfrm>
        </p:spPr>
        <p:txBody>
          <a:bodyPr>
            <a:normAutofit/>
          </a:bodyPr>
          <a:lstStyle/>
          <a:p>
            <a:endParaRPr lang="hr-HR" sz="800" dirty="0"/>
          </a:p>
          <a:p>
            <a:r>
              <a:rPr lang="hr-HR" sz="3200" dirty="0"/>
              <a:t>Nepravilno skladištenje</a:t>
            </a:r>
          </a:p>
          <a:p>
            <a:endParaRPr lang="hr-HR" sz="800" dirty="0"/>
          </a:p>
          <a:p>
            <a:r>
              <a:rPr lang="hr-HR" sz="3200" dirty="0"/>
              <a:t>Previše vode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51E236F-DECB-360C-F908-BC7C2ABBBB1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99157" y="2930581"/>
            <a:ext cx="3269279" cy="2451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061DEC4-4266-C81E-22DE-DC103496BAD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34849" y="2930582"/>
            <a:ext cx="3269278" cy="2451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8092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A64E04-7D23-3278-1340-900DDA9AD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SEDMI DAN-PEKMEZ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AB4BD3D-8CF6-391F-A22E-CFB84ADC5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289976"/>
            <a:ext cx="10353762" cy="350122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hr-HR" sz="800" dirty="0"/>
          </a:p>
          <a:p>
            <a:r>
              <a:rPr lang="hr-HR" sz="3200" dirty="0"/>
              <a:t>Rast plijesni na voću</a:t>
            </a:r>
            <a:br>
              <a:rPr lang="hr-HR" sz="3200" dirty="0"/>
            </a:br>
            <a:r>
              <a:rPr lang="hr-HR" sz="3200" dirty="0"/>
              <a:t>u plastičnoj ambalaži</a:t>
            </a:r>
          </a:p>
          <a:p>
            <a:endParaRPr lang="hr-HR" sz="800" dirty="0"/>
          </a:p>
          <a:p>
            <a:r>
              <a:rPr lang="hr-HR" sz="3200" dirty="0"/>
              <a:t>Pokvarena plijesan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E17BD3B-B976-9623-9831-70C7C916AF4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84296" y="3028335"/>
            <a:ext cx="3340586" cy="2505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644B01E-9A11-CC50-0ED0-C2D191FF414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48686" y="3028334"/>
            <a:ext cx="3340582" cy="2505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63295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4B22A6-1D8E-BE34-7E2D-A301A8E57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RAZMNOŽAVANJE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0401B69-17DF-B41E-7C81-41BFA62EC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7" y="2096064"/>
            <a:ext cx="10130520" cy="3695136"/>
          </a:xfrm>
        </p:spPr>
        <p:txBody>
          <a:bodyPr>
            <a:normAutofit/>
          </a:bodyPr>
          <a:lstStyle/>
          <a:p>
            <a:r>
              <a:rPr lang="hr-HR" sz="3200" dirty="0"/>
              <a:t>Nespolne spore</a:t>
            </a:r>
          </a:p>
          <a:p>
            <a:r>
              <a:rPr lang="hr-HR" sz="3200" dirty="0"/>
              <a:t>Spolne spore</a:t>
            </a:r>
          </a:p>
        </p:txBody>
      </p:sp>
      <p:pic>
        <p:nvPicPr>
          <p:cNvPr id="1028" name="Picture 4" descr="razmnožavanje gljiva - Gljive6969">
            <a:extLst>
              <a:ext uri="{FF2B5EF4-FFF2-40B4-BE49-F238E27FC236}">
                <a16:creationId xmlns:a16="http://schemas.microsoft.com/office/drawing/2014/main" id="{884230F0-4478-47E4-5652-B8CB7A233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54" y="3739753"/>
            <a:ext cx="3037067" cy="227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Razmnožavanje, razvoj i građa biljnoga organizma – Biologija 1">
            <a:extLst>
              <a:ext uri="{FF2B5EF4-FFF2-40B4-BE49-F238E27FC236}">
                <a16:creationId xmlns:a16="http://schemas.microsoft.com/office/drawing/2014/main" id="{0D618F57-ACDC-5E59-A0C6-ED2223027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580" y="3739753"/>
            <a:ext cx="2941144" cy="227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820539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21</TotalTime>
  <Words>92</Words>
  <Application>Microsoft Office PowerPoint</Application>
  <PresentationFormat>Široki zaslon</PresentationFormat>
  <Paragraphs>55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Bookman Old Style</vt:lpstr>
      <vt:lpstr>Rockwell</vt:lpstr>
      <vt:lpstr>Damask</vt:lpstr>
      <vt:lpstr>Ante Mišković 8.a.</vt:lpstr>
      <vt:lpstr>PLIJESNI</vt:lpstr>
      <vt:lpstr>PRVI DAN-KRUH</vt:lpstr>
      <vt:lpstr>SEDMI DAN-KRUH</vt:lpstr>
      <vt:lpstr>PRVI DAN-SIR</vt:lpstr>
      <vt:lpstr>SEDMI DAN-SIR</vt:lpstr>
      <vt:lpstr>PRVI DAN-PEKMEZ</vt:lpstr>
      <vt:lpstr>SEDMI DAN-PEKMEZ</vt:lpstr>
      <vt:lpstr>RAZMNOŽAVANJE</vt:lpstr>
      <vt:lpstr>LIJEČENJE </vt:lpstr>
      <vt:lpstr>ZAKLJUČAK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 Mišković 8.a.</dc:title>
  <dc:creator>ante miskovic</dc:creator>
  <cp:lastModifiedBy>Ana Bonaci</cp:lastModifiedBy>
  <cp:revision>11</cp:revision>
  <dcterms:created xsi:type="dcterms:W3CDTF">2022-11-18T13:26:37Z</dcterms:created>
  <dcterms:modified xsi:type="dcterms:W3CDTF">2022-12-08T17:01:42Z</dcterms:modified>
</cp:coreProperties>
</file>