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3" r:id="rId4"/>
    <p:sldId id="266" r:id="rId5"/>
    <p:sldId id="259" r:id="rId6"/>
    <p:sldId id="260" r:id="rId7"/>
    <p:sldId id="262" r:id="rId8"/>
    <p:sldId id="265" r:id="rId9"/>
    <p:sldId id="271" r:id="rId10"/>
    <p:sldId id="267" r:id="rId11"/>
    <p:sldId id="261" r:id="rId12"/>
    <p:sldId id="268" r:id="rId13"/>
    <p:sldId id="264" r:id="rId14"/>
    <p:sldId id="274" r:id="rId15"/>
    <p:sldId id="269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179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73CAB-ACC4-4550-A924-1A43A6DAFA19}" type="datetimeFigureOut">
              <a:rPr lang="sr-Latn-CS"/>
              <a:pPr>
                <a:defRPr/>
              </a:pPr>
              <a:t>19.10.2023.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D7BA0-B984-42F4-98F3-7DBC4D82DA7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E6040-9062-41C1-9474-909A81B14FFF}" type="datetimeFigureOut">
              <a:rPr lang="sr-Latn-CS"/>
              <a:pPr>
                <a:defRPr/>
              </a:pPr>
              <a:t>19.10.2023.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20395-2B6E-4A7F-BC9D-1A3E6D068E0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12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A4CEF-73ED-45AD-A653-F8DD06ACF0D8}" type="slidenum">
              <a:rPr lang="hr-HR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8B393-E1B8-448A-9B5C-EC16F25452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6664-9A4C-4EA1-A9EC-B4C076653A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6BF59-C6C9-4A73-9776-8D8BA33F43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72540-C7C1-419B-A07D-35C51D17C9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4DC53-D562-41F7-BFA8-8DDEFFEE37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888E7-9D93-4924-8054-07E9A349F9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67890-4D28-475A-9F47-654E6FC552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E4A0-A044-4BDA-9594-BF75ACF27B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42B1C-5BA8-4F47-9E7F-7AC2598269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95F71-DE64-4411-94F0-6FC7903C28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27A10-E8F4-47B3-9347-93D82A4285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BD3DF0-5C21-45F5-BFDE-530CB6D6FD8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 noChangeArrowheads="1"/>
          </p:cNvSpPr>
          <p:nvPr>
            <p:ph type="ctrTitle"/>
          </p:nvPr>
        </p:nvSpPr>
        <p:spPr>
          <a:xfrm>
            <a:off x="428625" y="3500438"/>
            <a:ext cx="8320088" cy="1255712"/>
          </a:xfrm>
        </p:spPr>
        <p:txBody>
          <a:bodyPr/>
          <a:lstStyle/>
          <a:p>
            <a:pPr eaLnBrk="1" hangingPunct="1"/>
            <a:r>
              <a:rPr lang="hr-HR" b="1">
                <a:latin typeface="Century Gothic" pitchFamily="34" charset="0"/>
              </a:rPr>
              <a:t>PRIČE SA CVJETNE LIVADE</a:t>
            </a:r>
          </a:p>
        </p:txBody>
      </p:sp>
      <p:pic>
        <p:nvPicPr>
          <p:cNvPr id="4099" name="Picture 13" descr="C:\Users\dzivoder\Pictures\log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9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C:\Users\dzivoder\Pictures\logo H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82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api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-428652"/>
            <a:ext cx="2018904" cy="1785950"/>
          </a:xfrm>
          <a:prstGeom prst="rect">
            <a:avLst/>
          </a:prstGeom>
        </p:spPr>
      </p:pic>
      <p:pic>
        <p:nvPicPr>
          <p:cNvPr id="8" name="Slika 7" descr="š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42852"/>
            <a:ext cx="300039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9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26146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Pčelar vadi saće iz košnica i vrca med u teglice.</a:t>
            </a:r>
          </a:p>
        </p:txBody>
      </p:sp>
      <p:pic>
        <p:nvPicPr>
          <p:cNvPr id="14339" name="Picture 2" descr="pÄelar, pÄele, koÅ¡nica, drÅ¾anje pÄela, med pÄele, kukac, koÅ¡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71563"/>
            <a:ext cx="4929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>
                <a:latin typeface="Century Gothic" pitchFamily="34" charset="0"/>
              </a:rPr>
              <a:t>Kako nastaje med?</a:t>
            </a:r>
          </a:p>
        </p:txBody>
      </p:sp>
      <p:pic>
        <p:nvPicPr>
          <p:cNvPr id="15364" name="Picture 2" descr="P:\_ZAJEDNIČKI_\____Marketing\slike pcele Maja\Matic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85938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Slika 5" descr="52065860_2028118483968189_68309108115699138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500462" cy="24824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Rezervirano mjesto sadržaja 7" descr="šm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405857" cy="240585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5900738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Svaka pčelica tijekom svog života proizvede jednu malu žličicu meda.</a:t>
            </a:r>
          </a:p>
        </p:txBody>
      </p:sp>
      <p:pic>
        <p:nvPicPr>
          <p:cNvPr id="16387" name="Picture 2" descr="buckfast, kukac, med, pÄela, radilica, krila, p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7889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9543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54268497_2066845613428809_50676748364535562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14290"/>
            <a:ext cx="3125672" cy="6439152"/>
          </a:xfr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dirty="0">
                <a:latin typeface="Century Gothic" pitchFamily="34" charset="0"/>
              </a:rPr>
              <a:t>Med…</a:t>
            </a:r>
          </a:p>
        </p:txBody>
      </p:sp>
      <p:sp>
        <p:nvSpPr>
          <p:cNvPr id="5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800" dirty="0">
                <a:latin typeface="Century Gothic" pitchFamily="34" charset="0"/>
              </a:rPr>
              <a:t>Prirodni invertni šećer 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Slađi je od šećera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Sadrži vitamine i minerale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Tamnije vrste meda bogatije su mineralnim tvarima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Izvor energije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Ima </a:t>
            </a:r>
            <a:r>
              <a:rPr lang="hr-HR" sz="2800" dirty="0" err="1">
                <a:latin typeface="Century Gothic" pitchFamily="34" charset="0"/>
              </a:rPr>
              <a:t>antioksidativna</a:t>
            </a:r>
            <a:r>
              <a:rPr lang="hr-HR" sz="2800" dirty="0">
                <a:latin typeface="Century Gothic" pitchFamily="34" charset="0"/>
              </a:rPr>
              <a:t> i antiseptička svojstva</a:t>
            </a:r>
          </a:p>
          <a:p>
            <a:pPr eaLnBrk="1" hangingPunct="1">
              <a:buNone/>
            </a:pPr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4" descr="Košnica - izolirano - NOVO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67" y="575934"/>
            <a:ext cx="328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Slika 5" descr="Medo Edo - izolirano - NOVO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07181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lika 6" descr="Pčelica Jelica - izolirano - NOVO 4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500063" y="357188"/>
            <a:ext cx="628650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857250" y="642938"/>
            <a:ext cx="5572125" cy="231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Želiš li o medu znati više,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čitaj što pčela o njemu piše.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Glavna u ovoj priči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bila sam ja, 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obična pčela mala i radišna.</a:t>
            </a:r>
          </a:p>
          <a:p>
            <a:pPr algn="ctr" eaLnBrk="1" hangingPunct="1">
              <a:defRPr/>
            </a:pPr>
            <a:endParaRPr lang="hr-HR" sz="2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Djeco, u slast!</a:t>
            </a:r>
            <a:endParaRPr lang="hr-HR" sz="2000" dirty="0">
              <a:latin typeface="Century Gothic" panose="020B0502020202020204" pitchFamily="34" charset="0"/>
            </a:endParaRPr>
          </a:p>
        </p:txBody>
      </p:sp>
      <p:sp>
        <p:nvSpPr>
          <p:cNvPr id="20488" name="TekstniOkvir 12"/>
          <p:cNvSpPr txBox="1">
            <a:spLocks noChangeArrowheads="1"/>
          </p:cNvSpPr>
          <p:nvPr/>
        </p:nvSpPr>
        <p:spPr bwMode="auto">
          <a:xfrm>
            <a:off x="4679950" y="351631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400">
                <a:latin typeface="Century Gothic" pitchFamily="34" charset="0"/>
              </a:rPr>
              <a:t>MED HRVATSKIH</a:t>
            </a:r>
          </a:p>
          <a:p>
            <a:pPr eaLnBrk="1" hangingPunct="1"/>
            <a:r>
              <a:rPr lang="hr-HR" sz="1400">
                <a:latin typeface="Century Gothic" pitchFamily="34" charset="0"/>
              </a:rPr>
              <a:t>  PČELINJAKA</a:t>
            </a:r>
          </a:p>
        </p:txBody>
      </p:sp>
      <p:pic>
        <p:nvPicPr>
          <p:cNvPr id="9" name="Slika 8" descr="Naslovnica - nacionalna staklen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000504"/>
            <a:ext cx="1337758" cy="19351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Pogodi tko sam…</a:t>
            </a:r>
          </a:p>
        </p:txBody>
      </p:sp>
      <p:pic>
        <p:nvPicPr>
          <p:cNvPr id="5123" name="Picture 8" descr="cvjetnu livadu, Maka, livada, crveno cvijeÄe, polj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928813"/>
            <a:ext cx="6572250" cy="4071937"/>
          </a:xfrm>
        </p:spPr>
      </p:pic>
      <p:pic>
        <p:nvPicPr>
          <p:cNvPr id="3" name="pcela">
            <a:hlinkClick r:id="" action="ppaction://media"/>
          </p:cNvPr>
          <p:cNvPicPr>
            <a:picLocks noRot="1" noChangeAspect="1"/>
          </p:cNvPicPr>
          <p:nvPr>
            <a:wavAudioFile r:embed="rId1" name="9D3D116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758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Što su pčele?</a:t>
            </a:r>
          </a:p>
        </p:txBody>
      </p:sp>
      <p:pic>
        <p:nvPicPr>
          <p:cNvPr id="6147" name="Picture 2" descr="https://i0.hippopx.com/photos/302/985/280/honey-bees-beehive-hard-working-bees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286000"/>
            <a:ext cx="5500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Što sve pčelice rade?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Matica je majka svim pčelama.</a:t>
            </a:r>
          </a:p>
          <a:p>
            <a:pPr eaLnBrk="1" hangingPunct="1">
              <a:buFontTx/>
              <a:buNone/>
              <a:defRPr/>
            </a:pPr>
            <a:endParaRPr lang="hr-HR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Najviše je pčela koje rade sve poslove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pčelice radilice.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One malobrojne 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mužjaci (trutovi).</a:t>
            </a:r>
          </a:p>
          <a:p>
            <a:pPr eaLnBrk="1" hangingPunct="1">
              <a:defRPr/>
            </a:pP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7172" name="AutoShape 2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3" name="AutoShape 4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4" name="AutoShape 6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5" name="AutoShape 8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pic>
        <p:nvPicPr>
          <p:cNvPr id="7176" name="Picture 10" descr="Slikovni rezultat za RADILICE PÄ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286125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>
                <a:latin typeface="Century Gothic" pitchFamily="34" charset="0"/>
              </a:rPr>
              <a:t>Pčele vole livade pune cvijeća.</a:t>
            </a:r>
          </a:p>
        </p:txBody>
      </p:sp>
      <p:pic>
        <p:nvPicPr>
          <p:cNvPr id="8195" name="Picture 4" descr="pÄela, cvijet, kukac, bil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214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 noChangeArrowheads="1"/>
          </p:cNvSpPr>
          <p:nvPr>
            <p:ph type="title"/>
          </p:nvPr>
        </p:nvSpPr>
        <p:spPr>
          <a:xfrm>
            <a:off x="1331913" y="1071563"/>
            <a:ext cx="6335712" cy="1071562"/>
          </a:xfrm>
        </p:spPr>
        <p:txBody>
          <a:bodyPr/>
          <a:lstStyle/>
          <a:p>
            <a:pPr eaLnBrk="1" hangingPunct="1"/>
            <a:r>
              <a:rPr lang="hr-HR" sz="3200">
                <a:latin typeface="Century Gothic" pitchFamily="34" charset="0"/>
              </a:rPr>
              <a:t>Pčele skupljaju sok sa cvijeta koji se zove nektar.</a:t>
            </a:r>
            <a:r>
              <a:rPr lang="hr-HR">
                <a:latin typeface="Century Gothic" pitchFamily="34" charset="0"/>
              </a:rPr>
              <a:t/>
            </a:r>
            <a:br>
              <a:rPr lang="hr-HR">
                <a:latin typeface="Century Gothic" pitchFamily="34" charset="0"/>
              </a:rPr>
            </a:br>
            <a:endParaRPr lang="hr-HR">
              <a:latin typeface="Century Gothic" pitchFamily="34" charset="0"/>
            </a:endParaRPr>
          </a:p>
        </p:txBody>
      </p:sp>
      <p:pic>
        <p:nvPicPr>
          <p:cNvPr id="9219" name="Picture 2" descr="Slikovni rezultat za pÄele na livad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214563"/>
            <a:ext cx="5024438" cy="3819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3857625" cy="4852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Kad skupe dovoljno nektara, nose ga u svoju kuću, koja se zove </a:t>
            </a:r>
            <a:r>
              <a:rPr lang="hr-HR" b="1">
                <a:latin typeface="Century Gothic" pitchFamily="34" charset="0"/>
              </a:rPr>
              <a:t>košnica</a:t>
            </a:r>
            <a:r>
              <a:rPr lang="hr-HR">
                <a:latin typeface="Century Gothic" pitchFamily="34" charset="0"/>
              </a:rPr>
              <a:t>.</a:t>
            </a:r>
            <a:r>
              <a:rPr lang="hr-HR" b="1">
                <a:latin typeface="Century Gothic" pitchFamily="34" charset="0"/>
              </a:rPr>
              <a:t> </a:t>
            </a:r>
            <a:r>
              <a:rPr lang="hr-HR">
                <a:latin typeface="Century Gothic" pitchFamily="34" charset="0"/>
              </a:rPr>
              <a:t>Tada nektar postaje </a:t>
            </a:r>
            <a:r>
              <a:rPr lang="hr-HR" b="1">
                <a:latin typeface="Century Gothic" pitchFamily="34" charset="0"/>
              </a:rPr>
              <a:t>med</a:t>
            </a:r>
            <a:r>
              <a:rPr lang="hr-HR">
                <a:latin typeface="Century Gothic" pitchFamily="34" charset="0"/>
              </a:rPr>
              <a:t>.</a:t>
            </a:r>
          </a:p>
        </p:txBody>
      </p:sp>
      <p:pic>
        <p:nvPicPr>
          <p:cNvPr id="10243" name="Picture 2" descr="koÅ¡nica, API-ja, mellifera, pÄela, PÄelarstvo, med, pel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00063"/>
            <a:ext cx="4643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P:\_ZAJEDNIČKI_\____Marketing\slike pcele Maja\DSC_0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429000"/>
            <a:ext cx="469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6"/>
          <p:cNvSpPr>
            <a:spLocks noGrp="1" noChangeArrowheads="1"/>
          </p:cNvSpPr>
          <p:nvPr>
            <p:ph sz="half" idx="1"/>
          </p:nvPr>
        </p:nvSpPr>
        <p:spPr>
          <a:xfrm>
            <a:off x="357188" y="2071688"/>
            <a:ext cx="3257550" cy="3114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U košnici se nalaze male posude u koje pčele skupljaju med. Te se posudice zovu </a:t>
            </a:r>
            <a:r>
              <a:rPr lang="hr-HR" b="1">
                <a:latin typeface="Century Gothic" pitchFamily="34" charset="0"/>
              </a:rPr>
              <a:t>saće.</a:t>
            </a:r>
            <a:r>
              <a:rPr lang="hr-HR">
                <a:latin typeface="Century Gothic" pitchFamily="34" charset="0"/>
              </a:rPr>
              <a:t/>
            </a:r>
            <a:br>
              <a:rPr lang="hr-HR">
                <a:latin typeface="Century Gothic" pitchFamily="34" charset="0"/>
              </a:rPr>
            </a:br>
            <a:endParaRPr lang="hr-HR">
              <a:latin typeface="Century Gothic" pitchFamily="34" charset="0"/>
            </a:endParaRPr>
          </a:p>
        </p:txBody>
      </p:sp>
      <p:pic>
        <p:nvPicPr>
          <p:cNvPr id="11267" name="Picture 2" descr="pÄele, koÅ¡nica, med, pÄelar, PÄelarstvo, kukac, koÅ¡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750"/>
            <a:ext cx="4357687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648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195</Words>
  <Application>Microsoft Office PowerPoint</Application>
  <PresentationFormat>Prikaz na zaslonu (4:3)</PresentationFormat>
  <Paragraphs>36</Paragraphs>
  <Slides>15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Diseño predeterminado</vt:lpstr>
      <vt:lpstr>PRIČE SA CVJETNE LIVADE</vt:lpstr>
      <vt:lpstr>Pogodi tko sam…</vt:lpstr>
      <vt:lpstr>Što su pčele?</vt:lpstr>
      <vt:lpstr>Što sve pčelice rade?</vt:lpstr>
      <vt:lpstr>Pčele vole livade pune cvijeća.</vt:lpstr>
      <vt:lpstr>Pčele skupljaju sok sa cvijeta koji se zove nektar. </vt:lpstr>
      <vt:lpstr>PowerPoint prezentacija</vt:lpstr>
      <vt:lpstr>PowerPoint prezentacija</vt:lpstr>
      <vt:lpstr>PowerPoint prezentacija</vt:lpstr>
      <vt:lpstr>PowerPoint prezentacija</vt:lpstr>
      <vt:lpstr>Kako nastaje med?</vt:lpstr>
      <vt:lpstr>PowerPoint prezentacija</vt:lpstr>
      <vt:lpstr>PowerPoint prezentacija</vt:lpstr>
      <vt:lpstr>Med…</vt:lpstr>
      <vt:lpstr>PowerPoint prezentacija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Dubravka</cp:lastModifiedBy>
  <cp:revision>169</cp:revision>
  <dcterms:created xsi:type="dcterms:W3CDTF">2010-05-23T14:28:12Z</dcterms:created>
  <dcterms:modified xsi:type="dcterms:W3CDTF">2023-10-19T12:41:27Z</dcterms:modified>
</cp:coreProperties>
</file>