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58" r:id="rId2"/>
    <p:sldId id="272" r:id="rId3"/>
    <p:sldId id="259" r:id="rId4"/>
    <p:sldId id="273" r:id="rId5"/>
    <p:sldId id="268" r:id="rId6"/>
    <p:sldId id="269" r:id="rId7"/>
    <p:sldId id="271" r:id="rId8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22" d="100"/>
          <a:sy n="122" d="100"/>
        </p:scale>
        <p:origin x="96" y="28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8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933D5-46EE-4CC2-A0DA-A40704C76170}" type="datetime1">
              <a:rPr lang="hr-HR" smtClean="0">
                <a:solidFill>
                  <a:schemeClr val="tx2"/>
                </a:solidFill>
              </a:rPr>
              <a:t>3.10.2024.</a:t>
            </a:fld>
            <a:endParaRPr lang="hr-HR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hr-HR">
                <a:solidFill>
                  <a:schemeClr val="tx2"/>
                </a:solidFill>
              </a:rPr>
              <a:t>‹#›</a:t>
            </a:fld>
            <a:endParaRPr lang="hr-H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BF9AC9E-FA10-4580-BD52-976DA5AA6987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hr-HR" noProof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40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 descr="Hrpa knjiga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Slika 8" descr="Hrpa knjiga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57EBE-711D-40E2-9E12-D32295F27C3F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5FF73-036E-4B52-8B51-7C260F363268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B595B-B953-4DC8-95DC-E9117E238ECD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1CB9C-7CBA-4E93-9F4E-6B9C80A9FB90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Hrpa knji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B8C74-8819-4C89-8C67-FA6E518B3DC7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0C0D73-495F-457E-99C4-ED0D8FDCDDEE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BF290-7BE9-4299-B816-25780F20C6AD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CA9A5-0364-4DB0-A2B6-F7E6773F37C8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A8B320-E99F-4278-9E35-98497F798CEC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DA6C3-9E11-42C8-9472-5CD16CCD877E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B8E6F-A52D-4FCD-8BFD-8912404DED4C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55ABC9B-898A-4D54-9F46-86C32E55AB99}" type="datetime1">
              <a:rPr lang="hr-HR" noProof="0" smtClean="0"/>
              <a:t>3.10.2024.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-531440"/>
            <a:ext cx="7008574" cy="3298825"/>
          </a:xfrm>
        </p:spPr>
        <p:txBody>
          <a:bodyPr rtlCol="0">
            <a:normAutofit/>
          </a:bodyPr>
          <a:lstStyle/>
          <a:p>
            <a:pPr rtl="0"/>
            <a:r>
              <a:rPr lang="hr" sz="3600" dirty="0" smtClean="0"/>
              <a:t>REZULTATI NACIONALNIH ISPITA</a:t>
            </a:r>
            <a:endParaRPr lang="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" dirty="0"/>
              <a:t>Školska godina </a:t>
            </a:r>
            <a:r>
              <a:rPr lang="hr" dirty="0" smtClean="0"/>
              <a:t>2023./2024.</a:t>
            </a:r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74132" y="2780928"/>
            <a:ext cx="61206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6000" dirty="0" smtClean="0">
                <a:latin typeface="Albertus Extra Bold" panose="020E0802040304020204" pitchFamily="34" charset="0"/>
              </a:rPr>
              <a:t>4. RAZRED</a:t>
            </a:r>
            <a:endParaRPr lang="hr-HR" sz="6000" dirty="0"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8" y="2319179"/>
            <a:ext cx="9289032" cy="20597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6" y="169534"/>
            <a:ext cx="9289032" cy="20138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4535827"/>
            <a:ext cx="9199110" cy="2166134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980292" y="5256478"/>
            <a:ext cx="172819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HRVATSKI JEZIK</a:t>
            </a:r>
            <a:endParaRPr lang="hr-HR" sz="16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030168" y="1176476"/>
            <a:ext cx="158417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MATEMATIKA</a:t>
            </a:r>
            <a:endParaRPr lang="hr-HR" sz="16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0006506" y="3068960"/>
            <a:ext cx="180020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PRIRODA I DRUŠTVO</a:t>
            </a:r>
            <a:endParaRPr lang="hr-HR" sz="1600" dirty="0"/>
          </a:p>
        </p:txBody>
      </p:sp>
      <p:cxnSp>
        <p:nvCxnSpPr>
          <p:cNvPr id="14" name="Ravni poveznik 13"/>
          <p:cNvCxnSpPr/>
          <p:nvPr/>
        </p:nvCxnSpPr>
        <p:spPr>
          <a:xfrm>
            <a:off x="0" y="2183418"/>
            <a:ext cx="11161240" cy="0"/>
          </a:xfrm>
          <a:prstGeom prst="line">
            <a:avLst/>
          </a:prstGeom>
          <a:ln w="12700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646140" y="2780928"/>
            <a:ext cx="60486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6000" dirty="0" smtClean="0">
                <a:latin typeface="Albertus Extra Bold" panose="020E0802040304020204" pitchFamily="34" charset="0"/>
              </a:rPr>
              <a:t>8. RAZRED</a:t>
            </a:r>
            <a:endParaRPr lang="hr-HR" sz="6000" dirty="0"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16632"/>
            <a:ext cx="8974732" cy="207150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243868"/>
            <a:ext cx="8974732" cy="21298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2" y="4535348"/>
            <a:ext cx="9007762" cy="2128714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766820" y="2953322"/>
            <a:ext cx="194421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800" dirty="0" smtClean="0"/>
              <a:t>MATEMATIKA</a:t>
            </a:r>
            <a:endParaRPr lang="hr-HR" sz="1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9766820" y="843069"/>
            <a:ext cx="158417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800" dirty="0" smtClean="0"/>
              <a:t>HRVATSKI JEZIK</a:t>
            </a:r>
            <a:endParaRPr lang="hr-HR" sz="1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766820" y="5157192"/>
            <a:ext cx="18002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800" dirty="0" smtClean="0"/>
              <a:t>ENGLESKI JEZIK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1972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85300"/>
            <a:ext cx="8959850" cy="215530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348880"/>
            <a:ext cx="8984387" cy="21627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619859"/>
            <a:ext cx="8984387" cy="211651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868050" y="908720"/>
            <a:ext cx="158417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BIOLOGIJA</a:t>
            </a:r>
            <a:endParaRPr lang="hr-HR" sz="16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9904054" y="3459115"/>
            <a:ext cx="165618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POVIJEST</a:t>
            </a:r>
            <a:endParaRPr lang="hr-HR" sz="16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9904054" y="5514994"/>
            <a:ext cx="151216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GEOGRAFIJA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7379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4" y="635862"/>
            <a:ext cx="9385864" cy="222163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4" y="3517772"/>
            <a:ext cx="9385864" cy="224383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0054852" y="1628800"/>
            <a:ext cx="144016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KEMIJA</a:t>
            </a:r>
            <a:endParaRPr lang="hr-HR" sz="16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0198868" y="4313446"/>
            <a:ext cx="158417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hr-HR" sz="1600" dirty="0" smtClean="0"/>
              <a:t>FIZIKA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719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ija sa željama za uspješan povratak u škol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7_TF03460615" id="{89A5C3A4-B140-4DF8-B234-8F3F45E40FD0}" vid="{836287E5-55B8-48E9-89BB-A1B737339B19}"/>
    </a:ext>
  </a:extLst>
</a:theme>
</file>

<file path=ppt/theme/theme2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 željama za uspješan povratak u školu</Template>
  <TotalTime>167</TotalTime>
  <Words>33</Words>
  <Application>Microsoft Office PowerPoint</Application>
  <PresentationFormat>Prilagođeno</PresentationFormat>
  <Paragraphs>17</Paragraphs>
  <Slides>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Albertus Extra Bold</vt:lpstr>
      <vt:lpstr>Arial</vt:lpstr>
      <vt:lpstr>Century Gothic</vt:lpstr>
      <vt:lpstr>Prezentacija sa željama za uspješan povratak u školu</vt:lpstr>
      <vt:lpstr>REZULTATI NACIONALNIH ISPITA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NACIONALNIH ISPITA</dc:title>
  <dc:creator>Ante ISSUS PC</dc:creator>
  <cp:lastModifiedBy>Dubravka</cp:lastModifiedBy>
  <cp:revision>6</cp:revision>
  <dcterms:created xsi:type="dcterms:W3CDTF">2024-09-20T06:06:07Z</dcterms:created>
  <dcterms:modified xsi:type="dcterms:W3CDTF">2024-10-03T12:31:55Z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