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3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descr="Shrubs on seashor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10" name="Freeform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oqCyDyc5R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king With My Iguana by Brian Moses &amp; Ed Boxall — Troika Books">
            <a:extLst>
              <a:ext uri="{FF2B5EF4-FFF2-40B4-BE49-F238E27FC236}">
                <a16:creationId xmlns:a16="http://schemas.microsoft.com/office/drawing/2014/main" id="{20290EA7-77CF-4D29-92A7-CD2486B44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78" y="264740"/>
            <a:ext cx="6101444" cy="59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3A8D10-8E26-4F67-9EAA-022B8400355B}"/>
              </a:ext>
            </a:extLst>
          </p:cNvPr>
          <p:cNvSpPr txBox="1"/>
          <p:nvPr/>
        </p:nvSpPr>
        <p:spPr>
          <a:xfrm>
            <a:off x="159026" y="811193"/>
            <a:ext cx="271669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400" b="1" dirty="0"/>
              <a:t>Croatia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7</a:t>
            </a:r>
            <a:r>
              <a:rPr lang="en-GB" sz="2400" b="1" baseline="30000" dirty="0"/>
              <a:t>th</a:t>
            </a:r>
            <a:r>
              <a:rPr lang="en-GB" sz="2400" b="1" dirty="0"/>
              <a:t> May 2021</a:t>
            </a:r>
          </a:p>
        </p:txBody>
      </p:sp>
      <p:pic>
        <p:nvPicPr>
          <p:cNvPr id="5" name="Picture 6" descr="Croatia flag package - Country flags">
            <a:extLst>
              <a:ext uri="{FF2B5EF4-FFF2-40B4-BE49-F238E27FC236}">
                <a16:creationId xmlns:a16="http://schemas.microsoft.com/office/drawing/2014/main" id="{2588086A-02A3-477C-8758-E905208B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2462281"/>
            <a:ext cx="2716696" cy="13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ian Moses | Children's Poetry Archive">
            <a:extLst>
              <a:ext uri="{FF2B5EF4-FFF2-40B4-BE49-F238E27FC236}">
                <a16:creationId xmlns:a16="http://schemas.microsoft.com/office/drawing/2014/main" id="{B774B3F7-8007-4A43-8B6D-F9A66BB4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11193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lking with my Iguana | Ed Boxall">
            <a:extLst>
              <a:ext uri="{FF2B5EF4-FFF2-40B4-BE49-F238E27FC236}">
                <a16:creationId xmlns:a16="http://schemas.microsoft.com/office/drawing/2014/main" id="{27CC8315-E7EE-475C-95EA-00DF08C3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256767"/>
            <a:ext cx="2462257" cy="12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roatia flag package - Country flags">
            <a:extLst>
              <a:ext uri="{FF2B5EF4-FFF2-40B4-BE49-F238E27FC236}">
                <a16:creationId xmlns:a16="http://schemas.microsoft.com/office/drawing/2014/main" id="{2B5E834E-38BA-44B5-9A02-925E35BE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041">
            <a:off x="11133517" y="326924"/>
            <a:ext cx="847064" cy="42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9119F81-66D9-4AF9-A08D-81FA157BC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44"/>
          <a:stretch/>
        </p:blipFill>
        <p:spPr>
          <a:xfrm>
            <a:off x="204787" y="132521"/>
            <a:ext cx="5141844" cy="5636816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95C7E4E7-F6C9-4CD7-9CEF-D6332922B8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36" b="6859"/>
          <a:stretch/>
        </p:blipFill>
        <p:spPr>
          <a:xfrm>
            <a:off x="5645426" y="132521"/>
            <a:ext cx="5141844" cy="5636816"/>
          </a:xfrm>
          <a:prstGeom prst="rect">
            <a:avLst/>
          </a:prstGeom>
        </p:spPr>
      </p:pic>
      <p:pic>
        <p:nvPicPr>
          <p:cNvPr id="9" name="Picture 2" descr="Cartoon Snake With Baseball Cap Stock Illustration - Illustration of  reptilian, specie: 13938832">
            <a:extLst>
              <a:ext uri="{FF2B5EF4-FFF2-40B4-BE49-F238E27FC236}">
                <a16:creationId xmlns:a16="http://schemas.microsoft.com/office/drawing/2014/main" id="{04F39F24-3908-4656-A525-AC15B9ABF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4" y="5883404"/>
            <a:ext cx="3329814" cy="8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nake, Snakes">
            <a:extLst>
              <a:ext uri="{FF2B5EF4-FFF2-40B4-BE49-F238E27FC236}">
                <a16:creationId xmlns:a16="http://schemas.microsoft.com/office/drawing/2014/main" id="{6F3C50F6-9F29-4546-9585-8E0D3D136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579" y="1139687"/>
            <a:ext cx="1112939" cy="12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7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75EA-FAF8-44D5-8B00-3C84193D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8296"/>
            <a:ext cx="10972800" cy="844826"/>
          </a:xfrm>
        </p:spPr>
        <p:txBody>
          <a:bodyPr/>
          <a:lstStyle/>
          <a:p>
            <a:r>
              <a:rPr lang="en-GB" sz="5400" dirty="0"/>
              <a:t>What is an Iguana?</a:t>
            </a:r>
          </a:p>
        </p:txBody>
      </p:sp>
      <p:pic>
        <p:nvPicPr>
          <p:cNvPr id="1026" name="Picture 2" descr="Florida tempers advice on hunting invasive iguanas — Quartz">
            <a:extLst>
              <a:ext uri="{FF2B5EF4-FFF2-40B4-BE49-F238E27FC236}">
                <a16:creationId xmlns:a16="http://schemas.microsoft.com/office/drawing/2014/main" id="{AD148C89-E9A0-4539-BACB-A9543BC7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4" y="1448973"/>
            <a:ext cx="5003090" cy="26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orida residents urged to 'kill iguanas' as population of 'menace' lizards  explodes | US News | Sky News">
            <a:extLst>
              <a:ext uri="{FF2B5EF4-FFF2-40B4-BE49-F238E27FC236}">
                <a16:creationId xmlns:a16="http://schemas.microsoft.com/office/drawing/2014/main" id="{A489B3D4-F32A-4403-96B2-3E0D64AE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44" y="1934307"/>
            <a:ext cx="5314462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atia flag package - Country flags">
            <a:extLst>
              <a:ext uri="{FF2B5EF4-FFF2-40B4-BE49-F238E27FC236}">
                <a16:creationId xmlns:a16="http://schemas.microsoft.com/office/drawing/2014/main" id="{53EB3F08-F9E9-4011-B1BE-8174EF62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34" y="465178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6E1A74-0CB8-4A02-9A79-EB8FDBDC457C}"/>
              </a:ext>
            </a:extLst>
          </p:cNvPr>
          <p:cNvSpPr txBox="1"/>
          <p:nvPr/>
        </p:nvSpPr>
        <p:spPr>
          <a:xfrm>
            <a:off x="6339125" y="5601985"/>
            <a:ext cx="3606733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2400" b="1" dirty="0"/>
              <a:t>Iguana = Iguana</a:t>
            </a:r>
          </a:p>
        </p:txBody>
      </p:sp>
    </p:spTree>
    <p:extLst>
      <p:ext uri="{BB962C8B-B14F-4D97-AF65-F5344CB8AC3E}">
        <p14:creationId xmlns:p14="http://schemas.microsoft.com/office/powerpoint/2010/main" val="123251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5E4EE-FACD-4556-A124-9FE2332C8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2" t="26247" r="21739"/>
          <a:stretch/>
        </p:blipFill>
        <p:spPr>
          <a:xfrm>
            <a:off x="251793" y="174259"/>
            <a:ext cx="4744277" cy="32369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5F9F09-E982-44C2-AAF7-E45C3A3AC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35" t="29860" r="21522"/>
          <a:stretch/>
        </p:blipFill>
        <p:spPr>
          <a:xfrm>
            <a:off x="6586330" y="174259"/>
            <a:ext cx="5049079" cy="325168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76840-73F3-4B16-859B-6877C01473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52" t="42709" r="26151"/>
          <a:stretch/>
        </p:blipFill>
        <p:spPr>
          <a:xfrm>
            <a:off x="265045" y="3591340"/>
            <a:ext cx="4731025" cy="299499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D93961-FF85-4D22-BC55-5C1DFDC93E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95" t="29656" r="26630" b="7935"/>
          <a:stretch/>
        </p:blipFill>
        <p:spPr>
          <a:xfrm>
            <a:off x="6586329" y="3591340"/>
            <a:ext cx="5049079" cy="298998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D7DD73-C62C-4EE1-9F17-4F72109BE062}"/>
              </a:ext>
            </a:extLst>
          </p:cNvPr>
          <p:cNvSpPr/>
          <p:nvPr/>
        </p:nvSpPr>
        <p:spPr>
          <a:xfrm>
            <a:off x="4319794" y="27167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8493A2-CBC7-4BEA-83BB-1D6B2D6D9460}"/>
              </a:ext>
            </a:extLst>
          </p:cNvPr>
          <p:cNvSpPr/>
          <p:nvPr/>
        </p:nvSpPr>
        <p:spPr>
          <a:xfrm>
            <a:off x="10919377" y="23577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7D62EA-CCF7-4939-BB9E-1211858AB89C}"/>
              </a:ext>
            </a:extLst>
          </p:cNvPr>
          <p:cNvSpPr/>
          <p:nvPr/>
        </p:nvSpPr>
        <p:spPr>
          <a:xfrm>
            <a:off x="4280036" y="3750366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28CB4B-66D6-4A82-AA77-5EC5D8DEC628}"/>
              </a:ext>
            </a:extLst>
          </p:cNvPr>
          <p:cNvSpPr/>
          <p:nvPr/>
        </p:nvSpPr>
        <p:spPr>
          <a:xfrm>
            <a:off x="10919376" y="3750366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0662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7B030-497A-4F99-A3F5-854AC34FD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2" t="21702" r="38151" b="11809"/>
          <a:stretch/>
        </p:blipFill>
        <p:spPr>
          <a:xfrm>
            <a:off x="1881810" y="132522"/>
            <a:ext cx="8759686" cy="5449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D039A4-AEAA-4D4C-B627-4AA70650BB4B}"/>
              </a:ext>
            </a:extLst>
          </p:cNvPr>
          <p:cNvSpPr txBox="1"/>
          <p:nvPr/>
        </p:nvSpPr>
        <p:spPr>
          <a:xfrm>
            <a:off x="2968487" y="5839725"/>
            <a:ext cx="6745356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  <a:hlinkClick r:id="rId3"/>
              </a:rPr>
              <a:t>https://youtu.be/VoqCyDyc5Rc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06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2144E2-4610-469B-BA77-CA4DD63F4B26}"/>
              </a:ext>
            </a:extLst>
          </p:cNvPr>
          <p:cNvSpPr txBox="1"/>
          <p:nvPr/>
        </p:nvSpPr>
        <p:spPr>
          <a:xfrm flipH="1">
            <a:off x="973371" y="352562"/>
            <a:ext cx="10648786" cy="40318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YOUR CHALLENGE:</a:t>
            </a:r>
          </a:p>
          <a:p>
            <a:endParaRPr lang="en-GB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Choose your animal you would take a walk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See if you can write a poem in a similar style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Try to write your poem in an animal 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Be ready to perform your poem for </a:t>
            </a:r>
            <a:r>
              <a:rPr lang="en-GB" sz="2400">
                <a:solidFill>
                  <a:srgbClr val="00B050"/>
                </a:solidFill>
                <a:latin typeface="Comic Sans MS" panose="030F0702030302020204" pitchFamily="66" charset="0"/>
              </a:rPr>
              <a:t>younger children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Walking with my Iguana | Ed Boxall">
            <a:extLst>
              <a:ext uri="{FF2B5EF4-FFF2-40B4-BE49-F238E27FC236}">
                <a16:creationId xmlns:a16="http://schemas.microsoft.com/office/drawing/2014/main" id="{C8744F51-C853-4CEF-B398-31711D2C8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17" y="4576348"/>
            <a:ext cx="3661283" cy="17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alking with my Iguana | Ed Boxall">
            <a:extLst>
              <a:ext uri="{FF2B5EF4-FFF2-40B4-BE49-F238E27FC236}">
                <a16:creationId xmlns:a16="http://schemas.microsoft.com/office/drawing/2014/main" id="{CB0959EF-4C19-4346-B3C9-1CE5E21AC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08" y="4576348"/>
            <a:ext cx="3615370" cy="179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1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33CF-6703-4A97-B58B-8132429E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8433"/>
            <a:ext cx="10972800" cy="725557"/>
          </a:xfrm>
        </p:spPr>
        <p:txBody>
          <a:bodyPr/>
          <a:lstStyle/>
          <a:p>
            <a:r>
              <a:rPr lang="en-GB" dirty="0"/>
              <a:t>Students in Zagreb, Croatia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F2438-A7EE-4029-8AA3-6E3FB2840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23"/>
          <a:stretch/>
        </p:blipFill>
        <p:spPr>
          <a:xfrm>
            <a:off x="1070071" y="1136721"/>
            <a:ext cx="4669547" cy="3100417"/>
          </a:xfrm>
          <a:prstGeom prst="rect">
            <a:avLst/>
          </a:prstGeom>
        </p:spPr>
      </p:pic>
      <p:pic>
        <p:nvPicPr>
          <p:cNvPr id="6" name="Picture 5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2676CC39-BA09-4AB2-B322-D4D7F1B47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53"/>
          <a:stretch/>
        </p:blipFill>
        <p:spPr>
          <a:xfrm>
            <a:off x="6737498" y="1823427"/>
            <a:ext cx="4834597" cy="3211146"/>
          </a:xfrm>
          <a:prstGeom prst="rect">
            <a:avLst/>
          </a:prstGeom>
        </p:spPr>
      </p:pic>
      <p:pic>
        <p:nvPicPr>
          <p:cNvPr id="7" name="Picture 2" descr="Walking with my Iguana | Ed Boxall">
            <a:extLst>
              <a:ext uri="{FF2B5EF4-FFF2-40B4-BE49-F238E27FC236}">
                <a16:creationId xmlns:a16="http://schemas.microsoft.com/office/drawing/2014/main" id="{29552699-EE14-4350-812B-A85B44D6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69" y="4509869"/>
            <a:ext cx="3661283" cy="17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48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7295FC-0BFC-483A-856E-23C35D9A0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4" t="24998" r="28231" b="1762"/>
          <a:stretch/>
        </p:blipFill>
        <p:spPr>
          <a:xfrm>
            <a:off x="2785402" y="330817"/>
            <a:ext cx="7047914" cy="61963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16E40B-5077-42DF-9A1F-E114552573F7}"/>
              </a:ext>
            </a:extLst>
          </p:cNvPr>
          <p:cNvSpPr/>
          <p:nvPr/>
        </p:nvSpPr>
        <p:spPr>
          <a:xfrm rot="19598882">
            <a:off x="2278340" y="924333"/>
            <a:ext cx="31333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Borna Sabol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6" descr="Croatia flag package - Country flags">
            <a:extLst>
              <a:ext uri="{FF2B5EF4-FFF2-40B4-BE49-F238E27FC236}">
                <a16:creationId xmlns:a16="http://schemas.microsoft.com/office/drawing/2014/main" id="{EE85E240-4EA3-4920-B5CF-41410935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041">
            <a:off x="7673309" y="585660"/>
            <a:ext cx="2045422" cy="10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6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EF83C-0034-439A-9DDD-02F64DCD6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9" t="22009" r="19130" b="4155"/>
          <a:stretch/>
        </p:blipFill>
        <p:spPr>
          <a:xfrm>
            <a:off x="1934816" y="225287"/>
            <a:ext cx="8693427" cy="5533556"/>
          </a:xfrm>
          <a:prstGeom prst="rect">
            <a:avLst/>
          </a:prstGeom>
        </p:spPr>
      </p:pic>
      <p:pic>
        <p:nvPicPr>
          <p:cNvPr id="4" name="Picture 6" descr="Croatia flag package - Country flags">
            <a:extLst>
              <a:ext uri="{FF2B5EF4-FFF2-40B4-BE49-F238E27FC236}">
                <a16:creationId xmlns:a16="http://schemas.microsoft.com/office/drawing/2014/main" id="{2B5E834E-38BA-44B5-9A02-925E35BE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041">
            <a:off x="8097177" y="4266703"/>
            <a:ext cx="2045422" cy="10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59FDFF-7738-4A20-BD13-6CCF05BAEE96}"/>
              </a:ext>
            </a:extLst>
          </p:cNvPr>
          <p:cNvSpPr/>
          <p:nvPr/>
        </p:nvSpPr>
        <p:spPr>
          <a:xfrm rot="9316412" flipV="1">
            <a:off x="6143205" y="2595123"/>
            <a:ext cx="2659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i="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Matija Milas</a:t>
            </a:r>
            <a:endParaRPr lang="en-GB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989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roatia flag package - Country flags">
            <a:extLst>
              <a:ext uri="{FF2B5EF4-FFF2-40B4-BE49-F238E27FC236}">
                <a16:creationId xmlns:a16="http://schemas.microsoft.com/office/drawing/2014/main" id="{2B5E834E-38BA-44B5-9A02-925E35BE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041">
            <a:off x="8680273" y="4094425"/>
            <a:ext cx="2045422" cy="10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056FBD-4CF8-4B6D-AE44-CF0F5C55892F}"/>
              </a:ext>
            </a:extLst>
          </p:cNvPr>
          <p:cNvSpPr txBox="1"/>
          <p:nvPr/>
        </p:nvSpPr>
        <p:spPr>
          <a:xfrm>
            <a:off x="2027582" y="277486"/>
            <a:ext cx="2517913" cy="5943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Walking With My Monkey</a:t>
            </a:r>
            <a:endParaRPr lang="en-GB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forest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no people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judge me,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walking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my monkey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see it as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hysterically funny animal,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to me it's a friend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doesn't pretend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Walking with my monkey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Makes me feel blessed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my mind with him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never stressed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6F90E-03A5-4AAF-93EC-EC4DC0264752}"/>
              </a:ext>
            </a:extLst>
          </p:cNvPr>
          <p:cNvSpPr txBox="1"/>
          <p:nvPr/>
        </p:nvSpPr>
        <p:spPr>
          <a:xfrm>
            <a:off x="5464679" y="277486"/>
            <a:ext cx="2517913" cy="450071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He's never rude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sometimes just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Isn't in the mood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heart is pure gold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isnt cold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it was with people i was surrouned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before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life here is the best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soon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need go back to the west. 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onkey Boy Face Masks | Fine Art America">
            <a:extLst>
              <a:ext uri="{FF2B5EF4-FFF2-40B4-BE49-F238E27FC236}">
                <a16:creationId xmlns:a16="http://schemas.microsoft.com/office/drawing/2014/main" id="{B28FCD25-AB3E-48E7-A050-C06EF728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43" y="1089570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D66B35-2B42-4286-9449-2178F90CDDD2}"/>
              </a:ext>
            </a:extLst>
          </p:cNvPr>
          <p:cNvSpPr/>
          <p:nvPr/>
        </p:nvSpPr>
        <p:spPr>
          <a:xfrm>
            <a:off x="4660148" y="4955162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Iva Krešić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11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slides.potx" id="{C14410CA-75A1-4039-B0D2-306BA380D4B5}" vid="{F869618E-08B6-48F2-946D-30C4613A87FB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90</TotalTime>
  <Words>177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Comic Sans MS</vt:lpstr>
      <vt:lpstr>Courier New</vt:lpstr>
      <vt:lpstr>Palatino Linotype</vt:lpstr>
      <vt:lpstr>Seashore design template</vt:lpstr>
      <vt:lpstr>PowerPoint Presentation</vt:lpstr>
      <vt:lpstr>What is an Iguana?</vt:lpstr>
      <vt:lpstr>PowerPoint Presentation</vt:lpstr>
      <vt:lpstr>PowerPoint Presentation</vt:lpstr>
      <vt:lpstr>PowerPoint Presentation</vt:lpstr>
      <vt:lpstr>Students in Zagreb, Croatia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Hales</dc:creator>
  <cp:lastModifiedBy>Steven Hales</cp:lastModifiedBy>
  <cp:revision>18</cp:revision>
  <dcterms:created xsi:type="dcterms:W3CDTF">2021-02-24T13:44:42Z</dcterms:created>
  <dcterms:modified xsi:type="dcterms:W3CDTF">2021-05-07T13:46:43Z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