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0A4D0-8A50-25A8-C099-C84994FC4868}" v="194" dt="2023-04-23T13:37:07.691"/>
    <p1510:client id="{CB77F5CE-DDCF-8FAB-6D6E-A7D2C8886300}" v="480" dt="2023-04-23T16:31:07.631"/>
    <p1510:client id="{F13E2BF1-8E10-4D79-A695-2A1478F2F7FF}" v="1" dt="2023-04-26T11:32:45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BE1D6-EB3F-4FBB-AE9F-C753FFFAE1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1AE18E-7492-4A7C-9D20-E2D17AF5D4D5}">
      <dgm:prSet/>
      <dgm:spPr/>
      <dgm:t>
        <a:bodyPr/>
        <a:lstStyle/>
        <a:p>
          <a:r>
            <a:rPr lang="en-US" dirty="0"/>
            <a:t>Satira </a:t>
          </a:r>
          <a:r>
            <a:rPr lang="en-US" dirty="0" err="1"/>
            <a:t>ili</a:t>
          </a:r>
          <a:r>
            <a:rPr lang="en-US" dirty="0"/>
            <a:t> </a:t>
          </a:r>
          <a:r>
            <a:rPr lang="en-US" dirty="0" err="1"/>
            <a:t>parodija</a:t>
          </a:r>
        </a:p>
      </dgm:t>
    </dgm:pt>
    <dgm:pt modelId="{DA365E54-5C56-4D40-9F5E-1150BF5BF69F}" type="parTrans" cxnId="{FD06B830-D7B5-4186-BBB2-50CDA213CA8C}">
      <dgm:prSet/>
      <dgm:spPr/>
      <dgm:t>
        <a:bodyPr/>
        <a:lstStyle/>
        <a:p>
          <a:endParaRPr lang="en-US"/>
        </a:p>
      </dgm:t>
    </dgm:pt>
    <dgm:pt modelId="{B3FB58B5-4B94-421A-A1C2-3C79843BC5FA}" type="sibTrans" cxnId="{FD06B830-D7B5-4186-BBB2-50CDA213CA8C}">
      <dgm:prSet/>
      <dgm:spPr/>
      <dgm:t>
        <a:bodyPr/>
        <a:lstStyle/>
        <a:p>
          <a:endParaRPr lang="en-US"/>
        </a:p>
      </dgm:t>
    </dgm:pt>
    <dgm:pt modelId="{B039AFFA-E287-42E6-9A5D-AA0B71CA9047}">
      <dgm:prSet/>
      <dgm:spPr/>
      <dgm:t>
        <a:bodyPr/>
        <a:lstStyle/>
        <a:p>
          <a:r>
            <a:rPr lang="en-US" dirty="0" err="1"/>
            <a:t>Lažna</a:t>
          </a:r>
          <a:r>
            <a:rPr lang="en-US" dirty="0"/>
            <a:t> </a:t>
          </a:r>
          <a:r>
            <a:rPr lang="en-US" dirty="0" err="1"/>
            <a:t>poveznica</a:t>
          </a:r>
        </a:p>
      </dgm:t>
    </dgm:pt>
    <dgm:pt modelId="{6FF14657-D4BD-4BC7-AC3B-197C3D33D226}" type="parTrans" cxnId="{605833FA-20EA-4946-9EA7-D53A0FB5979E}">
      <dgm:prSet/>
      <dgm:spPr/>
      <dgm:t>
        <a:bodyPr/>
        <a:lstStyle/>
        <a:p>
          <a:endParaRPr lang="en-US"/>
        </a:p>
      </dgm:t>
    </dgm:pt>
    <dgm:pt modelId="{ADFB3AFE-896F-4FBD-9B3D-B471C6AF077A}" type="sibTrans" cxnId="{605833FA-20EA-4946-9EA7-D53A0FB5979E}">
      <dgm:prSet/>
      <dgm:spPr/>
      <dgm:t>
        <a:bodyPr/>
        <a:lstStyle/>
        <a:p>
          <a:endParaRPr lang="en-US"/>
        </a:p>
      </dgm:t>
    </dgm:pt>
    <dgm:pt modelId="{DAA30FCB-2A24-49D8-BDD7-A04ACE7BCEC2}">
      <dgm:prSet/>
      <dgm:spPr/>
      <dgm:t>
        <a:bodyPr/>
        <a:lstStyle/>
        <a:p>
          <a:r>
            <a:rPr lang="en-US" dirty="0" err="1"/>
            <a:t>Zavaravajući</a:t>
          </a:r>
          <a:r>
            <a:rPr lang="en-US" dirty="0"/>
            <a:t> </a:t>
          </a:r>
          <a:r>
            <a:rPr lang="en-US" dirty="0" err="1"/>
            <a:t>sadržaj</a:t>
          </a:r>
          <a:r>
            <a:rPr lang="en-US" dirty="0"/>
            <a:t> </a:t>
          </a:r>
        </a:p>
      </dgm:t>
    </dgm:pt>
    <dgm:pt modelId="{D41C08B2-EFEE-4479-81D8-35DEF0D42AB6}" type="parTrans" cxnId="{6F3F6D7E-248E-4079-95AE-9816C526DEA0}">
      <dgm:prSet/>
      <dgm:spPr/>
      <dgm:t>
        <a:bodyPr/>
        <a:lstStyle/>
        <a:p>
          <a:endParaRPr lang="en-US"/>
        </a:p>
      </dgm:t>
    </dgm:pt>
    <dgm:pt modelId="{CD756C68-8E10-48AD-A950-C4A36FB3BC0A}" type="sibTrans" cxnId="{6F3F6D7E-248E-4079-95AE-9816C526DEA0}">
      <dgm:prSet/>
      <dgm:spPr/>
      <dgm:t>
        <a:bodyPr/>
        <a:lstStyle/>
        <a:p>
          <a:endParaRPr lang="en-US"/>
        </a:p>
      </dgm:t>
    </dgm:pt>
    <dgm:pt modelId="{707C7527-DA49-40B4-9542-FF5D35128937}">
      <dgm:prSet/>
      <dgm:spPr/>
      <dgm:t>
        <a:bodyPr/>
        <a:lstStyle/>
        <a:p>
          <a:r>
            <a:rPr lang="en-US" dirty="0" err="1"/>
            <a:t>Pogrešan</a:t>
          </a:r>
          <a:r>
            <a:rPr lang="en-US" dirty="0"/>
            <a:t> </a:t>
          </a:r>
          <a:r>
            <a:rPr lang="en-US" dirty="0" err="1"/>
            <a:t>kontekst</a:t>
          </a:r>
        </a:p>
      </dgm:t>
    </dgm:pt>
    <dgm:pt modelId="{A59813CA-3993-4753-BB48-802192CDA830}" type="parTrans" cxnId="{CFBD8723-98CA-4179-A2A2-CF2D4CECB218}">
      <dgm:prSet/>
      <dgm:spPr/>
      <dgm:t>
        <a:bodyPr/>
        <a:lstStyle/>
        <a:p>
          <a:endParaRPr lang="en-US"/>
        </a:p>
      </dgm:t>
    </dgm:pt>
    <dgm:pt modelId="{5B0D89CC-9D17-48A2-8235-A5D24AD71667}" type="sibTrans" cxnId="{CFBD8723-98CA-4179-A2A2-CF2D4CECB218}">
      <dgm:prSet/>
      <dgm:spPr/>
      <dgm:t>
        <a:bodyPr/>
        <a:lstStyle/>
        <a:p>
          <a:endParaRPr lang="en-US"/>
        </a:p>
      </dgm:t>
    </dgm:pt>
    <dgm:pt modelId="{3042455D-555F-4D17-8F25-0F315EAEB537}">
      <dgm:prSet/>
      <dgm:spPr/>
      <dgm:t>
        <a:bodyPr/>
        <a:lstStyle/>
        <a:p>
          <a:r>
            <a:rPr lang="en-US" dirty="0" err="1"/>
            <a:t>Lažni</a:t>
          </a:r>
          <a:r>
            <a:rPr lang="en-US" dirty="0"/>
            <a:t> </a:t>
          </a:r>
          <a:r>
            <a:rPr lang="en-US" dirty="0" err="1">
              <a:latin typeface="Avenir Next LT Pro Light" panose="020F0302020204030204"/>
            </a:rPr>
            <a:t>sadržaj</a:t>
          </a:r>
          <a:endParaRPr lang="en-US" dirty="0" err="1"/>
        </a:p>
      </dgm:t>
    </dgm:pt>
    <dgm:pt modelId="{E981BF6D-88CC-44FD-ABF2-33F541CC8C96}" type="parTrans" cxnId="{6E136240-6AFE-4203-9B34-8E879D743DFD}">
      <dgm:prSet/>
      <dgm:spPr/>
      <dgm:t>
        <a:bodyPr/>
        <a:lstStyle/>
        <a:p>
          <a:endParaRPr lang="en-US"/>
        </a:p>
      </dgm:t>
    </dgm:pt>
    <dgm:pt modelId="{2DA59DBC-481E-44F4-A0EA-D15EA4A48A5A}" type="sibTrans" cxnId="{6E136240-6AFE-4203-9B34-8E879D743DFD}">
      <dgm:prSet/>
      <dgm:spPr/>
      <dgm:t>
        <a:bodyPr/>
        <a:lstStyle/>
        <a:p>
          <a:endParaRPr lang="en-US"/>
        </a:p>
      </dgm:t>
    </dgm:pt>
    <dgm:pt modelId="{E10FDF3B-5458-4388-A4ED-DB4E2747612C}">
      <dgm:prSet/>
      <dgm:spPr/>
      <dgm:t>
        <a:bodyPr/>
        <a:lstStyle/>
        <a:p>
          <a:r>
            <a:rPr lang="en-US" dirty="0" err="1"/>
            <a:t>Manipulirani</a:t>
          </a:r>
          <a:r>
            <a:rPr lang="en-US" dirty="0"/>
            <a:t> </a:t>
          </a:r>
          <a:r>
            <a:rPr lang="en-US" dirty="0" err="1"/>
            <a:t>sadržaj</a:t>
          </a:r>
          <a:r>
            <a:rPr lang="en-US" dirty="0"/>
            <a:t> </a:t>
          </a:r>
        </a:p>
      </dgm:t>
    </dgm:pt>
    <dgm:pt modelId="{849BB559-8B08-4A9F-B40B-D79DB1E0FF74}" type="parTrans" cxnId="{F13D467F-1E45-4DFA-A517-582208F5C6D9}">
      <dgm:prSet/>
      <dgm:spPr/>
      <dgm:t>
        <a:bodyPr/>
        <a:lstStyle/>
        <a:p>
          <a:endParaRPr lang="en-US"/>
        </a:p>
      </dgm:t>
    </dgm:pt>
    <dgm:pt modelId="{BB579398-11FD-43F1-8A89-52EC8686EE2F}" type="sibTrans" cxnId="{F13D467F-1E45-4DFA-A517-582208F5C6D9}">
      <dgm:prSet/>
      <dgm:spPr/>
      <dgm:t>
        <a:bodyPr/>
        <a:lstStyle/>
        <a:p>
          <a:endParaRPr lang="en-US"/>
        </a:p>
      </dgm:t>
    </dgm:pt>
    <dgm:pt modelId="{FB558280-58D1-4C0D-B497-28D6E95D1B8C}">
      <dgm:prSet/>
      <dgm:spPr/>
      <dgm:t>
        <a:bodyPr/>
        <a:lstStyle/>
        <a:p>
          <a:r>
            <a:rPr lang="en-US" dirty="0" err="1"/>
            <a:t>Izmišljeni</a:t>
          </a:r>
          <a:r>
            <a:rPr lang="en-US" dirty="0"/>
            <a:t> </a:t>
          </a:r>
          <a:r>
            <a:rPr lang="en-US" dirty="0" err="1"/>
            <a:t>sadržaj</a:t>
          </a:r>
          <a:r>
            <a:rPr lang="en-US" dirty="0"/>
            <a:t> </a:t>
          </a:r>
        </a:p>
      </dgm:t>
    </dgm:pt>
    <dgm:pt modelId="{AB032921-8C27-43A5-87F5-51A55DB9CBF8}" type="parTrans" cxnId="{D500FDA5-DBD4-4FAF-937D-0B27F82CBD31}">
      <dgm:prSet/>
      <dgm:spPr/>
      <dgm:t>
        <a:bodyPr/>
        <a:lstStyle/>
        <a:p>
          <a:endParaRPr lang="en-US"/>
        </a:p>
      </dgm:t>
    </dgm:pt>
    <dgm:pt modelId="{B57C3AF1-5876-4750-947E-94BFB878D91D}" type="sibTrans" cxnId="{D500FDA5-DBD4-4FAF-937D-0B27F82CBD31}">
      <dgm:prSet/>
      <dgm:spPr/>
      <dgm:t>
        <a:bodyPr/>
        <a:lstStyle/>
        <a:p>
          <a:endParaRPr lang="en-US"/>
        </a:p>
      </dgm:t>
    </dgm:pt>
    <dgm:pt modelId="{64848613-B477-47E8-9340-B30797EA683A}" type="pres">
      <dgm:prSet presAssocID="{BB6BE1D6-EB3F-4FBB-AE9F-C753FFFAE1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EFB8FA8-8CC3-46F5-B456-483F74F2B9CE}" type="pres">
      <dgm:prSet presAssocID="{791AE18E-7492-4A7C-9D20-E2D17AF5D4D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F8AC32-3305-44C8-80E6-BB66F0525829}" type="pres">
      <dgm:prSet presAssocID="{B3FB58B5-4B94-421A-A1C2-3C79843BC5FA}" presName="sibTrans" presStyleCnt="0"/>
      <dgm:spPr/>
    </dgm:pt>
    <dgm:pt modelId="{CFD63F27-070B-421A-8F3E-3C80C923ADDC}" type="pres">
      <dgm:prSet presAssocID="{B039AFFA-E287-42E6-9A5D-AA0B71CA904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EBEA8A-99DD-43A6-B9CC-542AD80DD494}" type="pres">
      <dgm:prSet presAssocID="{ADFB3AFE-896F-4FBD-9B3D-B471C6AF077A}" presName="sibTrans" presStyleCnt="0"/>
      <dgm:spPr/>
    </dgm:pt>
    <dgm:pt modelId="{731ED5C2-FAE0-4374-BB93-83C5AED7C720}" type="pres">
      <dgm:prSet presAssocID="{DAA30FCB-2A24-49D8-BDD7-A04ACE7BCEC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19841B-17A6-41B9-8607-B9AE25E76D5F}" type="pres">
      <dgm:prSet presAssocID="{CD756C68-8E10-48AD-A950-C4A36FB3BC0A}" presName="sibTrans" presStyleCnt="0"/>
      <dgm:spPr/>
    </dgm:pt>
    <dgm:pt modelId="{67AD0ADC-4067-4B5B-AD6E-758AB6FDF08C}" type="pres">
      <dgm:prSet presAssocID="{707C7527-DA49-40B4-9542-FF5D351289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5B676B-6F2E-43E5-94FF-31A92DB14DDB}" type="pres">
      <dgm:prSet presAssocID="{5B0D89CC-9D17-48A2-8235-A5D24AD71667}" presName="sibTrans" presStyleCnt="0"/>
      <dgm:spPr/>
    </dgm:pt>
    <dgm:pt modelId="{EF64E9C2-763C-4592-B822-2D51DBDE4BE3}" type="pres">
      <dgm:prSet presAssocID="{3042455D-555F-4D17-8F25-0F315EAEB53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3C5616-D21C-4373-8A24-1F475EB077DE}" type="pres">
      <dgm:prSet presAssocID="{2DA59DBC-481E-44F4-A0EA-D15EA4A48A5A}" presName="sibTrans" presStyleCnt="0"/>
      <dgm:spPr/>
    </dgm:pt>
    <dgm:pt modelId="{8A54966E-0668-431F-8D64-9BA647FFE689}" type="pres">
      <dgm:prSet presAssocID="{E10FDF3B-5458-4388-A4ED-DB4E2747612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B0D319-A26B-41F9-94BE-84422F614B4B}" type="pres">
      <dgm:prSet presAssocID="{BB579398-11FD-43F1-8A89-52EC8686EE2F}" presName="sibTrans" presStyleCnt="0"/>
      <dgm:spPr/>
    </dgm:pt>
    <dgm:pt modelId="{AF637BB4-239F-4F54-8C71-D95910BE5CBE}" type="pres">
      <dgm:prSet presAssocID="{FB558280-58D1-4C0D-B497-28D6E95D1B8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D06B830-D7B5-4186-BBB2-50CDA213CA8C}" srcId="{BB6BE1D6-EB3F-4FBB-AE9F-C753FFFAE1E2}" destId="{791AE18E-7492-4A7C-9D20-E2D17AF5D4D5}" srcOrd="0" destOrd="0" parTransId="{DA365E54-5C56-4D40-9F5E-1150BF5BF69F}" sibTransId="{B3FB58B5-4B94-421A-A1C2-3C79843BC5FA}"/>
    <dgm:cxn modelId="{6F3F6D7E-248E-4079-95AE-9816C526DEA0}" srcId="{BB6BE1D6-EB3F-4FBB-AE9F-C753FFFAE1E2}" destId="{DAA30FCB-2A24-49D8-BDD7-A04ACE7BCEC2}" srcOrd="2" destOrd="0" parTransId="{D41C08B2-EFEE-4479-81D8-35DEF0D42AB6}" sibTransId="{CD756C68-8E10-48AD-A950-C4A36FB3BC0A}"/>
    <dgm:cxn modelId="{1F0BB790-4DC9-4AA5-AED7-CECD992FB43C}" type="presOf" srcId="{BB6BE1D6-EB3F-4FBB-AE9F-C753FFFAE1E2}" destId="{64848613-B477-47E8-9340-B30797EA683A}" srcOrd="0" destOrd="0" presId="urn:microsoft.com/office/officeart/2005/8/layout/default"/>
    <dgm:cxn modelId="{3F708318-A630-4130-9D52-BA1AB794945C}" type="presOf" srcId="{B039AFFA-E287-42E6-9A5D-AA0B71CA9047}" destId="{CFD63F27-070B-421A-8F3E-3C80C923ADDC}" srcOrd="0" destOrd="0" presId="urn:microsoft.com/office/officeart/2005/8/layout/default"/>
    <dgm:cxn modelId="{DB6F2336-54A0-4A8A-8800-F07B294C2C6C}" type="presOf" srcId="{707C7527-DA49-40B4-9542-FF5D35128937}" destId="{67AD0ADC-4067-4B5B-AD6E-758AB6FDF08C}" srcOrd="0" destOrd="0" presId="urn:microsoft.com/office/officeart/2005/8/layout/default"/>
    <dgm:cxn modelId="{6E136240-6AFE-4203-9B34-8E879D743DFD}" srcId="{BB6BE1D6-EB3F-4FBB-AE9F-C753FFFAE1E2}" destId="{3042455D-555F-4D17-8F25-0F315EAEB537}" srcOrd="4" destOrd="0" parTransId="{E981BF6D-88CC-44FD-ABF2-33F541CC8C96}" sibTransId="{2DA59DBC-481E-44F4-A0EA-D15EA4A48A5A}"/>
    <dgm:cxn modelId="{A1EF1EE7-206E-43BC-BA43-4FE700E00C6E}" type="presOf" srcId="{3042455D-555F-4D17-8F25-0F315EAEB537}" destId="{EF64E9C2-763C-4592-B822-2D51DBDE4BE3}" srcOrd="0" destOrd="0" presId="urn:microsoft.com/office/officeart/2005/8/layout/default"/>
    <dgm:cxn modelId="{A8C38F31-EEAF-468C-A4F5-5AE5DB631FAD}" type="presOf" srcId="{E10FDF3B-5458-4388-A4ED-DB4E2747612C}" destId="{8A54966E-0668-431F-8D64-9BA647FFE689}" srcOrd="0" destOrd="0" presId="urn:microsoft.com/office/officeart/2005/8/layout/default"/>
    <dgm:cxn modelId="{D500FDA5-DBD4-4FAF-937D-0B27F82CBD31}" srcId="{BB6BE1D6-EB3F-4FBB-AE9F-C753FFFAE1E2}" destId="{FB558280-58D1-4C0D-B497-28D6E95D1B8C}" srcOrd="6" destOrd="0" parTransId="{AB032921-8C27-43A5-87F5-51A55DB9CBF8}" sibTransId="{B57C3AF1-5876-4750-947E-94BFB878D91D}"/>
    <dgm:cxn modelId="{023FB1E1-D337-4095-8FA4-43F05B5EBEDF}" type="presOf" srcId="{791AE18E-7492-4A7C-9D20-E2D17AF5D4D5}" destId="{4EFB8FA8-8CC3-46F5-B456-483F74F2B9CE}" srcOrd="0" destOrd="0" presId="urn:microsoft.com/office/officeart/2005/8/layout/default"/>
    <dgm:cxn modelId="{F13D467F-1E45-4DFA-A517-582208F5C6D9}" srcId="{BB6BE1D6-EB3F-4FBB-AE9F-C753FFFAE1E2}" destId="{E10FDF3B-5458-4388-A4ED-DB4E2747612C}" srcOrd="5" destOrd="0" parTransId="{849BB559-8B08-4A9F-B40B-D79DB1E0FF74}" sibTransId="{BB579398-11FD-43F1-8A89-52EC8686EE2F}"/>
    <dgm:cxn modelId="{CFBD8723-98CA-4179-A2A2-CF2D4CECB218}" srcId="{BB6BE1D6-EB3F-4FBB-AE9F-C753FFFAE1E2}" destId="{707C7527-DA49-40B4-9542-FF5D35128937}" srcOrd="3" destOrd="0" parTransId="{A59813CA-3993-4753-BB48-802192CDA830}" sibTransId="{5B0D89CC-9D17-48A2-8235-A5D24AD71667}"/>
    <dgm:cxn modelId="{605833FA-20EA-4946-9EA7-D53A0FB5979E}" srcId="{BB6BE1D6-EB3F-4FBB-AE9F-C753FFFAE1E2}" destId="{B039AFFA-E287-42E6-9A5D-AA0B71CA9047}" srcOrd="1" destOrd="0" parTransId="{6FF14657-D4BD-4BC7-AC3B-197C3D33D226}" sibTransId="{ADFB3AFE-896F-4FBD-9B3D-B471C6AF077A}"/>
    <dgm:cxn modelId="{D7C0078D-53C7-4560-AA67-22E334022469}" type="presOf" srcId="{DAA30FCB-2A24-49D8-BDD7-A04ACE7BCEC2}" destId="{731ED5C2-FAE0-4374-BB93-83C5AED7C720}" srcOrd="0" destOrd="0" presId="urn:microsoft.com/office/officeart/2005/8/layout/default"/>
    <dgm:cxn modelId="{2FF8B62F-6EE2-474D-9C64-F5B9A1E8628E}" type="presOf" srcId="{FB558280-58D1-4C0D-B497-28D6E95D1B8C}" destId="{AF637BB4-239F-4F54-8C71-D95910BE5CBE}" srcOrd="0" destOrd="0" presId="urn:microsoft.com/office/officeart/2005/8/layout/default"/>
    <dgm:cxn modelId="{44E9A569-FA22-4862-8513-A34BCDA10B1E}" type="presParOf" srcId="{64848613-B477-47E8-9340-B30797EA683A}" destId="{4EFB8FA8-8CC3-46F5-B456-483F74F2B9CE}" srcOrd="0" destOrd="0" presId="urn:microsoft.com/office/officeart/2005/8/layout/default"/>
    <dgm:cxn modelId="{3B12D3FD-A459-4B50-8AE3-29431D338CE5}" type="presParOf" srcId="{64848613-B477-47E8-9340-B30797EA683A}" destId="{C8F8AC32-3305-44C8-80E6-BB66F0525829}" srcOrd="1" destOrd="0" presId="urn:microsoft.com/office/officeart/2005/8/layout/default"/>
    <dgm:cxn modelId="{8EDB21C2-FC1C-49C4-8FD2-B83012EFFB71}" type="presParOf" srcId="{64848613-B477-47E8-9340-B30797EA683A}" destId="{CFD63F27-070B-421A-8F3E-3C80C923ADDC}" srcOrd="2" destOrd="0" presId="urn:microsoft.com/office/officeart/2005/8/layout/default"/>
    <dgm:cxn modelId="{AA8DF148-8392-4B85-8A79-91890320E50A}" type="presParOf" srcId="{64848613-B477-47E8-9340-B30797EA683A}" destId="{35EBEA8A-99DD-43A6-B9CC-542AD80DD494}" srcOrd="3" destOrd="0" presId="urn:microsoft.com/office/officeart/2005/8/layout/default"/>
    <dgm:cxn modelId="{3AB54477-7888-458E-80E6-0F4A28F9A410}" type="presParOf" srcId="{64848613-B477-47E8-9340-B30797EA683A}" destId="{731ED5C2-FAE0-4374-BB93-83C5AED7C720}" srcOrd="4" destOrd="0" presId="urn:microsoft.com/office/officeart/2005/8/layout/default"/>
    <dgm:cxn modelId="{D5E6CE5F-5EF7-43E8-B0E6-6E73A1986933}" type="presParOf" srcId="{64848613-B477-47E8-9340-B30797EA683A}" destId="{F419841B-17A6-41B9-8607-B9AE25E76D5F}" srcOrd="5" destOrd="0" presId="urn:microsoft.com/office/officeart/2005/8/layout/default"/>
    <dgm:cxn modelId="{A9E97930-E440-4DDE-9479-53375C319F9D}" type="presParOf" srcId="{64848613-B477-47E8-9340-B30797EA683A}" destId="{67AD0ADC-4067-4B5B-AD6E-758AB6FDF08C}" srcOrd="6" destOrd="0" presId="urn:microsoft.com/office/officeart/2005/8/layout/default"/>
    <dgm:cxn modelId="{1289E9BD-F936-40C2-BCCD-DE70086EEC24}" type="presParOf" srcId="{64848613-B477-47E8-9340-B30797EA683A}" destId="{A25B676B-6F2E-43E5-94FF-31A92DB14DDB}" srcOrd="7" destOrd="0" presId="urn:microsoft.com/office/officeart/2005/8/layout/default"/>
    <dgm:cxn modelId="{67461E2A-5E49-44D3-9A03-94B77CC6C273}" type="presParOf" srcId="{64848613-B477-47E8-9340-B30797EA683A}" destId="{EF64E9C2-763C-4592-B822-2D51DBDE4BE3}" srcOrd="8" destOrd="0" presId="urn:microsoft.com/office/officeart/2005/8/layout/default"/>
    <dgm:cxn modelId="{E4778289-BD60-47B6-B199-70966E6D5447}" type="presParOf" srcId="{64848613-B477-47E8-9340-B30797EA683A}" destId="{553C5616-D21C-4373-8A24-1F475EB077DE}" srcOrd="9" destOrd="0" presId="urn:microsoft.com/office/officeart/2005/8/layout/default"/>
    <dgm:cxn modelId="{24FDF390-3D92-4C46-8EBF-3F69D244A4E8}" type="presParOf" srcId="{64848613-B477-47E8-9340-B30797EA683A}" destId="{8A54966E-0668-431F-8D64-9BA647FFE689}" srcOrd="10" destOrd="0" presId="urn:microsoft.com/office/officeart/2005/8/layout/default"/>
    <dgm:cxn modelId="{C4FE98F8-04FF-4C53-9F05-EE336926DC5D}" type="presParOf" srcId="{64848613-B477-47E8-9340-B30797EA683A}" destId="{59B0D319-A26B-41F9-94BE-84422F614B4B}" srcOrd="11" destOrd="0" presId="urn:microsoft.com/office/officeart/2005/8/layout/default"/>
    <dgm:cxn modelId="{B0DCB870-DC52-45E6-AECD-81C23AA8C021}" type="presParOf" srcId="{64848613-B477-47E8-9340-B30797EA683A}" destId="{AF637BB4-239F-4F54-8C71-D95910BE5CB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3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7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8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4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3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7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1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0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7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97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dFIpMlD4x-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F705E0-7D6D-C6BB-0B7F-41F72FFB2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64" r="-2" b="8039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LAŽNE VIJESTI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200" cap="none" smtClean="0">
                <a:latin typeface="Bell MT" panose="02020503060305020303" pitchFamily="18" charset="0"/>
                <a:ea typeface="Calibri"/>
                <a:cs typeface="Calibri"/>
              </a:rPr>
              <a:t>prof.Kekez</a:t>
            </a:r>
            <a:r>
              <a:rPr lang="hr-HR" sz="1200" cap="none" dirty="0" smtClean="0">
                <a:latin typeface="Bell MT" panose="02020503060305020303" pitchFamily="18" charset="0"/>
                <a:ea typeface="Calibri"/>
                <a:cs typeface="Calibri"/>
              </a:rPr>
              <a:t> </a:t>
            </a:r>
            <a:r>
              <a:rPr lang="en-US" sz="1200" cap="none" dirty="0" smtClean="0">
                <a:latin typeface="Bell MT" panose="02020503060305020303" pitchFamily="18" charset="0"/>
                <a:ea typeface="Calibri"/>
                <a:cs typeface="Calibri"/>
              </a:rPr>
              <a:t> </a:t>
            </a:r>
            <a:endParaRPr lang="en-US" sz="1200" cap="none" dirty="0">
              <a:latin typeface="Bell MT" panose="02020503060305020303" pitchFamily="18" charset="0"/>
              <a:ea typeface="Calibri"/>
              <a:cs typeface="Calibri"/>
            </a:endParaRPr>
          </a:p>
        </p:txBody>
      </p:sp>
      <p:cxnSp>
        <p:nvCxnSpPr>
          <p:cNvPr id="13" name="!!Straight Connector">
            <a:extLst>
              <a:ext uri="{FF2B5EF4-FFF2-40B4-BE49-F238E27FC236}">
                <a16:creationId xmlns:a16="http://schemas.microsoft.com/office/drawing/2014/main" xmlns="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39D8CC-16F4-4B2B-80F0-203C56D0D2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BA9AF-E401-5286-81E0-30E31D87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ŠTO JE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ECF22A-7FD9-761B-544F-BB92E799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181832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q"/>
            </a:pP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ideologije</a:t>
            </a:r>
            <a:r>
              <a:rPr lang="en-US" dirty="0"/>
              <a:t> </a:t>
            </a:r>
            <a:r>
              <a:rPr lang="en-US" dirty="0" err="1"/>
              <a:t>žutog</a:t>
            </a:r>
            <a:r>
              <a:rPr lang="en-US" dirty="0"/>
              <a:t> </a:t>
            </a:r>
            <a:r>
              <a:rPr lang="en-US" dirty="0" err="1"/>
              <a:t>tiska</a:t>
            </a:r>
            <a:r>
              <a:rPr lang="en-US" dirty="0"/>
              <a:t> </a:t>
            </a:r>
            <a:r>
              <a:rPr lang="en-US" dirty="0" err="1"/>
              <a:t>nastale</a:t>
            </a:r>
            <a:r>
              <a:rPr lang="en-US" dirty="0"/>
              <a:t> </a:t>
            </a:r>
            <a:r>
              <a:rPr lang="en-US" dirty="0" err="1"/>
              <a:t>korištenjem</a:t>
            </a:r>
            <a:r>
              <a:rPr lang="en-US" dirty="0"/>
              <a:t> </a:t>
            </a:r>
            <a:r>
              <a:rPr lang="en-US" dirty="0" err="1"/>
              <a:t>lažnih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masovne</a:t>
            </a:r>
            <a:r>
              <a:rPr lang="en-US" dirty="0"/>
              <a:t> </a:t>
            </a:r>
            <a:r>
              <a:rPr lang="en-US" dirty="0" err="1"/>
              <a:t>obmane</a:t>
            </a:r>
            <a:r>
              <a:rPr lang="en-US" dirty="0"/>
              <a:t> </a:t>
            </a:r>
            <a:r>
              <a:rPr lang="en-US" dirty="0" err="1"/>
              <a:t>objavljenih</a:t>
            </a:r>
            <a:r>
              <a:rPr lang="en-US" dirty="0"/>
              <a:t> u </a:t>
            </a:r>
            <a:r>
              <a:rPr lang="en-US" dirty="0" err="1"/>
              <a:t>javnost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novina</a:t>
            </a:r>
            <a:r>
              <a:rPr lang="en-US" dirty="0"/>
              <a:t> 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mreža</a:t>
            </a:r>
            <a:endParaRPr lang="en-US" dirty="0"/>
          </a:p>
          <a:p>
            <a:pPr>
              <a:buFont typeface="Wingdings" panose="020F0502020204030204" pitchFamily="34" charset="0"/>
              <a:buChar char="q"/>
            </a:pPr>
            <a:r>
              <a:rPr lang="en-US" dirty="0" err="1"/>
              <a:t>Postoji</a:t>
            </a:r>
            <a:r>
              <a:rPr lang="en-US" dirty="0"/>
              <a:t> u </a:t>
            </a:r>
            <a:r>
              <a:rPr lang="en-US" dirty="0" err="1"/>
              <a:t>svrhu</a:t>
            </a:r>
            <a:r>
              <a:rPr lang="en-US" dirty="0"/>
              <a:t> </a:t>
            </a:r>
            <a:r>
              <a:rPr lang="en-US" dirty="0" err="1"/>
              <a:t>zastrašivanja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privlačenja</a:t>
            </a:r>
            <a:r>
              <a:rPr lang="en-US" dirty="0"/>
              <a:t> </a:t>
            </a:r>
            <a:r>
              <a:rPr lang="en-US" dirty="0" err="1"/>
              <a:t>pažnje</a:t>
            </a:r>
            <a:r>
              <a:rPr lang="en-US" dirty="0"/>
              <a:t> </a:t>
            </a:r>
          </a:p>
          <a:p>
            <a:pPr marL="342900" indent="-342900">
              <a:buFont typeface="Wingdings" panose="020F0502020204030204" pitchFamily="34" charset="0"/>
              <a:buChar char="q"/>
            </a:pPr>
            <a:r>
              <a:rPr lang="en-US" i="1" dirty="0" err="1"/>
              <a:t>Lažne</a:t>
            </a:r>
            <a:r>
              <a:rPr lang="en-US" i="1" dirty="0"/>
              <a:t> </a:t>
            </a:r>
            <a:r>
              <a:rPr lang="en-US" i="1" dirty="0" err="1"/>
              <a:t>vijesti</a:t>
            </a:r>
            <a:r>
              <a:rPr lang="en-US" i="1" dirty="0"/>
              <a:t> </a:t>
            </a:r>
            <a:r>
              <a:rPr lang="en-US" i="1" dirty="0" err="1"/>
              <a:t>koriste</a:t>
            </a:r>
            <a:r>
              <a:rPr lang="en-US" b="1" dirty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>
              <a:buFont typeface="Wingdings" panose="020F0502020204030204" pitchFamily="34" charset="0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20F0502020204030204" pitchFamily="34" charset="0"/>
              <a:buChar char="q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00E7FA-78C7-90B5-66AA-657CAA42CFCD}"/>
              </a:ext>
            </a:extLst>
          </p:cNvPr>
          <p:cNvSpPr txBox="1"/>
          <p:nvPr/>
        </p:nvSpPr>
        <p:spPr>
          <a:xfrm>
            <a:off x="4032696" y="3579253"/>
            <a:ext cx="4506620" cy="13937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i="1" dirty="0">
                <a:latin typeface="Calibri"/>
                <a:cs typeface="Calibri"/>
              </a:rPr>
              <a:t>Strane </a:t>
            </a:r>
            <a:r>
              <a:rPr lang="en-US" sz="2000" i="1" dirty="0" err="1">
                <a:latin typeface="Calibri"/>
                <a:cs typeface="Calibri"/>
              </a:rPr>
              <a:t>vlade</a:t>
            </a:r>
            <a:endParaRPr lang="en-US" sz="2000" i="1" dirty="0">
              <a:latin typeface="Calibri"/>
              <a:cs typeface="Calibri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Arial,Sans-Serif"/>
              <a:buChar char="•"/>
            </a:pPr>
            <a:r>
              <a:rPr lang="en-US" sz="2000" i="1" dirty="0" err="1">
                <a:solidFill>
                  <a:srgbClr val="404040"/>
                </a:solidFill>
                <a:latin typeface="Calibri"/>
                <a:cs typeface="Arial"/>
              </a:rPr>
              <a:t>Terorističke</a:t>
            </a:r>
            <a:r>
              <a:rPr lang="en-US" sz="2000" i="1" dirty="0">
                <a:solidFill>
                  <a:srgbClr val="404040"/>
                </a:solidFill>
                <a:latin typeface="Calibri"/>
                <a:cs typeface="Arial"/>
              </a:rPr>
              <a:t> </a:t>
            </a:r>
            <a:r>
              <a:rPr lang="en-US" sz="2000" i="1" dirty="0" err="1">
                <a:solidFill>
                  <a:srgbClr val="404040"/>
                </a:solidFill>
                <a:latin typeface="Calibri"/>
                <a:cs typeface="Arial"/>
              </a:rPr>
              <a:t>i</a:t>
            </a:r>
            <a:r>
              <a:rPr lang="en-US" sz="2000" i="1" dirty="0">
                <a:solidFill>
                  <a:srgbClr val="404040"/>
                </a:solidFill>
                <a:latin typeface="Calibri"/>
                <a:cs typeface="Arial"/>
              </a:rPr>
              <a:t> pre</a:t>
            </a:r>
            <a:r>
              <a:rPr lang="hr-HR" sz="2000" i="1" dirty="0">
                <a:solidFill>
                  <a:srgbClr val="404040"/>
                </a:solidFill>
                <a:latin typeface="Calibri"/>
                <a:cs typeface="Arial"/>
              </a:rPr>
              <a:t>vrat</a:t>
            </a:r>
            <a:r>
              <a:rPr lang="en-US" sz="2000" i="1" dirty="0" err="1">
                <a:solidFill>
                  <a:srgbClr val="404040"/>
                </a:solidFill>
                <a:latin typeface="Calibri"/>
                <a:cs typeface="Arial"/>
              </a:rPr>
              <a:t>ničke</a:t>
            </a:r>
            <a:r>
              <a:rPr lang="en-US" sz="2000" i="1" dirty="0">
                <a:solidFill>
                  <a:srgbClr val="404040"/>
                </a:solidFill>
                <a:latin typeface="Calibri"/>
                <a:cs typeface="Arial"/>
              </a:rPr>
              <a:t> </a:t>
            </a:r>
            <a:r>
              <a:rPr lang="en-US" sz="2000" i="1" dirty="0" err="1">
                <a:solidFill>
                  <a:srgbClr val="404040"/>
                </a:solidFill>
                <a:latin typeface="Calibri"/>
                <a:cs typeface="Arial"/>
              </a:rPr>
              <a:t>organizacije</a:t>
            </a:r>
            <a:r>
              <a:rPr lang="en-US" sz="2000" i="1" dirty="0">
                <a:solidFill>
                  <a:srgbClr val="404040"/>
                </a:solidFill>
                <a:latin typeface="Calibri"/>
                <a:cs typeface="Arial"/>
              </a:rPr>
              <a:t> 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Font typeface="Arial,Sans-Serif"/>
              <a:buChar char="•"/>
            </a:pPr>
            <a:r>
              <a:rPr lang="en-US" sz="2000" i="1" dirty="0" err="1">
                <a:solidFill>
                  <a:srgbClr val="404040"/>
                </a:solidFill>
                <a:latin typeface="Calibri"/>
                <a:cs typeface="Arial"/>
              </a:rPr>
              <a:t>Totalitarni</a:t>
            </a:r>
            <a:r>
              <a:rPr lang="en-US" sz="2000" i="1" dirty="0">
                <a:solidFill>
                  <a:srgbClr val="404040"/>
                </a:solidFill>
                <a:latin typeface="Calibri"/>
                <a:cs typeface="Arial"/>
              </a:rPr>
              <a:t> </a:t>
            </a:r>
            <a:r>
              <a:rPr lang="en-US" sz="2000" i="1" dirty="0" err="1">
                <a:solidFill>
                  <a:srgbClr val="404040"/>
                </a:solidFill>
                <a:latin typeface="Calibri"/>
                <a:cs typeface="Arial"/>
              </a:rPr>
              <a:t>režimi</a:t>
            </a:r>
            <a:endParaRPr lang="en-US" sz="2000" b="1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38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F6F1E82-F603-49E4-9641-09EEA984A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EA0E0-AF90-E291-86EF-BD565E4B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VRSTE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81CFD00-FC30-4AFB-A61F-3127B2C90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1595AB-90F6-488F-B5E3-F8CFCC8FAA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24AC05D-4F66-4395-FF82-E7477884B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09817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543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52BD35A-BC99-4831-A358-06E2CEB96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person, outdoor, screenshot&#10;&#10;Description automatically generated">
            <a:extLst>
              <a:ext uri="{FF2B5EF4-FFF2-40B4-BE49-F238E27FC236}">
                <a16:creationId xmlns:a16="http://schemas.microsoft.com/office/drawing/2014/main" xmlns="" id="{2E4D244B-30D0-E255-AD5C-E3688603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35" y="626891"/>
            <a:ext cx="5597812" cy="5597812"/>
          </a:xfrm>
          <a:prstGeom prst="rect">
            <a:avLst/>
          </a:prstGeom>
        </p:spPr>
      </p:pic>
      <p:pic>
        <p:nvPicPr>
          <p:cNvPr id="2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37C6C76F-121D-D8DF-2DCD-A5868F739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411" y="669206"/>
            <a:ext cx="5801932" cy="56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8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xmlns="" id="{A44A8A35-12EB-AAD4-DB64-3FBC1B21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106" y="253891"/>
            <a:ext cx="2743200" cy="3817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E0F5BD0D-DFF4-A0D0-30CA-3EB82F6A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315" y="2417389"/>
            <a:ext cx="2281517" cy="28412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7" descr="A picture containing text, food, indoor, dish&#10;&#10;Description automatically generated">
            <a:extLst>
              <a:ext uri="{FF2B5EF4-FFF2-40B4-BE49-F238E27FC236}">
                <a16:creationId xmlns:a16="http://schemas.microsoft.com/office/drawing/2014/main" xmlns="" id="{7CA0FA20-6F08-95AF-BF98-88B915A21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71" y="314081"/>
            <a:ext cx="2911288" cy="3069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C44351F5-AB9D-47D9-4F33-DD71F6A7D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170" y="1848971"/>
            <a:ext cx="2449605" cy="2626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495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person, person, male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D5B948ED-5E91-A262-C010-9CA60CCE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86" y="312515"/>
            <a:ext cx="10472028" cy="60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1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655CD528-914B-66D0-10CA-804DED83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347" y="457200"/>
            <a:ext cx="4563259" cy="60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053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243241"/>
      </a:dk2>
      <a:lt2>
        <a:srgbClr val="E8E2E4"/>
      </a:lt2>
      <a:accent1>
        <a:srgbClr val="76AA99"/>
      </a:accent1>
      <a:accent2>
        <a:srgbClr val="6CAAB1"/>
      </a:accent2>
      <a:accent3>
        <a:srgbClr val="83A5C8"/>
      </a:accent3>
      <a:accent4>
        <a:srgbClr val="767CC2"/>
      </a:accent4>
      <a:accent5>
        <a:srgbClr val="A48FCD"/>
      </a:accent5>
      <a:accent6>
        <a:srgbClr val="B076C2"/>
      </a:accent6>
      <a:hlink>
        <a:srgbClr val="AE6980"/>
      </a:hlink>
      <a:folHlink>
        <a:srgbClr val="7F7F7F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27</Words>
  <Application>Microsoft Office PowerPoint</Application>
  <PresentationFormat>Široki zaslon</PresentationFormat>
  <Paragraphs>19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5" baseType="lpstr">
      <vt:lpstr>Arial</vt:lpstr>
      <vt:lpstr>Arial,Sans-Serif</vt:lpstr>
      <vt:lpstr>Avenir Next LT Pro</vt:lpstr>
      <vt:lpstr>Avenir Next LT Pro Light</vt:lpstr>
      <vt:lpstr>Bell MT</vt:lpstr>
      <vt:lpstr>Calibri</vt:lpstr>
      <vt:lpstr>Wingdings</vt:lpstr>
      <vt:lpstr>RetrospectVTI</vt:lpstr>
      <vt:lpstr>LAŽNE VIJESTI </vt:lpstr>
      <vt:lpstr>ŠTO JE TO?</vt:lpstr>
      <vt:lpstr>VRSTE 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Rudes</dc:creator>
  <cp:lastModifiedBy>Rudes</cp:lastModifiedBy>
  <cp:revision>231</cp:revision>
  <dcterms:created xsi:type="dcterms:W3CDTF">2023-04-23T13:20:46Z</dcterms:created>
  <dcterms:modified xsi:type="dcterms:W3CDTF">2024-06-14T07:30:53Z</dcterms:modified>
</cp:coreProperties>
</file>