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6C4DF-EE9B-48F8-A84D-B3B25B71395E}" type="datetimeFigureOut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F7A08-CA99-4987-A124-5CD6BC2B8195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474C-947F-4BF6-BE22-0F6A7D558AEA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546C-D7F2-4ED1-8699-0DD432E6C2D2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BB78-CB3D-4E1D-AB14-BD813F32A507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A7D7-D423-454A-8E2C-7CCB26B75334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B0A70-7857-4E01-991E-F82ED77DAA9C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4068-718E-4CAB-8F2F-823B98C6F474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8055-1667-4167-A82C-8D7F41A653A4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12AC-2FEB-4F28-802A-2BA1ED96886D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F2D82-2ECD-4339-AEA7-814631B7B5A8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62A4-0902-45DC-A072-6111A7B1E918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08D0B-06C3-4A7E-9BFC-03D8B75C3F97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05760-F466-45F1-899C-BFE13CAEA76E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utnik 5"/>
          <p:cNvSpPr/>
          <p:nvPr/>
        </p:nvSpPr>
        <p:spPr>
          <a:xfrm>
            <a:off x="1547664" y="620688"/>
            <a:ext cx="51367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r-HR" sz="9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Rat</a:t>
            </a:r>
            <a:r>
              <a:rPr lang="hr-HR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hr-HR" sz="9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struja</a:t>
            </a:r>
            <a:r>
              <a:rPr lang="hr-HR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endParaRPr lang="hr-HR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7" name="Slika 6" descr="imagesCA0GGHQ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Pravokutnik 7"/>
          <p:cNvSpPr/>
          <p:nvPr/>
        </p:nvSpPr>
        <p:spPr>
          <a:xfrm>
            <a:off x="899592" y="260648"/>
            <a:ext cx="72008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r-HR" sz="7200" b="1" dirty="0" smtClean="0">
                <a:ln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Teslini posljednji dani života</a:t>
            </a:r>
            <a:endParaRPr lang="hr-HR" sz="7200" b="1" cap="none" spc="0" dirty="0">
              <a:ln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9" name="Rezervirano mjesto datum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4319-9A6C-4E6C-A3B7-A70436BF1009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</a:t>
            </a:fld>
            <a:endParaRPr lang="hr-HR" dirty="0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0" y="4149080"/>
            <a:ext cx="59879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r-HR" sz="5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Nikolina Franjić 8.b.</a:t>
            </a:r>
            <a:endParaRPr lang="hr-HR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Pravokutnik 12"/>
          <p:cNvSpPr/>
          <p:nvPr/>
        </p:nvSpPr>
        <p:spPr>
          <a:xfrm>
            <a:off x="-69746" y="5085184"/>
            <a:ext cx="785298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r-HR" sz="3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Osnovna škola Stjepana Antolovića </a:t>
            </a:r>
            <a:r>
              <a:rPr lang="hr-HR" sz="3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Privlaka</a:t>
            </a:r>
            <a:endParaRPr lang="hr-HR" sz="3200" b="1" cap="none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hr-HR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968552"/>
          </a:xfrm>
          <a:solidFill>
            <a:schemeClr val="tx2">
              <a:lumMod val="60000"/>
              <a:lumOff val="40000"/>
              <a:alpha val="46000"/>
            </a:schemeClr>
          </a:solidFill>
        </p:spPr>
        <p:txBody>
          <a:bodyPr/>
          <a:lstStyle/>
          <a:p>
            <a:r>
              <a:rPr lang="vi-VN" b="1" i="1" dirty="0" smtClean="0">
                <a:effectLst>
                  <a:outerShdw sx="7000" sy="7000" algn="ctr" rotWithShape="0">
                    <a:srgbClr val="000000"/>
                  </a:outerShdw>
                </a:effectLst>
              </a:rPr>
              <a:t>Svoje posl</a:t>
            </a:r>
            <a:r>
              <a:rPr lang="hr-HR" b="1" i="1" dirty="0" smtClean="0">
                <a:effectLst>
                  <a:outerShdw sx="7000" sy="7000" algn="ctr" rotWithShape="0">
                    <a:srgbClr val="000000"/>
                  </a:outerShdw>
                </a:effectLst>
              </a:rPr>
              <a:t>j</a:t>
            </a:r>
            <a:r>
              <a:rPr lang="vi-VN" b="1" i="1" dirty="0" smtClean="0">
                <a:effectLst>
                  <a:outerShdw sx="7000" sy="7000" algn="ctr" rotWithShape="0">
                    <a:srgbClr val="000000"/>
                  </a:outerShdw>
                </a:effectLst>
              </a:rPr>
              <a:t>ednje godine Nikola Tesla je proveo kao i većinu svog života – radeći. Međutim, i dalje je stanovao u hotelu a od porodice najbliži mu je bio </a:t>
            </a:r>
            <a:r>
              <a:rPr lang="hr-HR" b="1" i="1" dirty="0" smtClean="0">
                <a:effectLst>
                  <a:outerShdw sx="7000" sy="7000" algn="ctr" rotWithShape="0">
                    <a:srgbClr val="000000"/>
                  </a:outerShdw>
                </a:effectLst>
              </a:rPr>
              <a:t>bratić</a:t>
            </a:r>
            <a:r>
              <a:rPr lang="vi-VN" b="1" i="1" dirty="0" smtClean="0">
                <a:effectLst>
                  <a:outerShdw sx="7000" sy="7000" algn="ctr" rotWithShape="0">
                    <a:srgbClr val="000000"/>
                  </a:outerShdw>
                </a:effectLst>
              </a:rPr>
              <a:t> Sava Kosanović.</a:t>
            </a:r>
            <a:endParaRPr lang="hr-HR" b="1" dirty="0">
              <a:effectLst>
                <a:outerShdw sx="7000" sy="7000" algn="ctr" rotWithShape="0">
                  <a:srgbClr val="000000"/>
                </a:outerShdw>
              </a:effectLst>
            </a:endParaRP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471F-3260-4B8B-A551-AA747C8C9DA3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Teslin Dan 2012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2</a:t>
            </a:fld>
            <a:endParaRPr lang="hr-HR" dirty="0"/>
          </a:p>
        </p:txBody>
      </p:sp>
      <p:sp>
        <p:nvSpPr>
          <p:cNvPr id="10" name="Pravokutnik 9"/>
          <p:cNvSpPr/>
          <p:nvPr/>
        </p:nvSpPr>
        <p:spPr>
          <a:xfrm>
            <a:off x="151265" y="332656"/>
            <a:ext cx="847616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Teslini posljednji dani života</a:t>
            </a:r>
            <a:endParaRPr lang="hr-HR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1" name="Slika 10" descr="644657875449be6bf56c5d203116173_or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3356992"/>
            <a:ext cx="2304256" cy="2767718"/>
          </a:xfrm>
          <a:prstGeom prst="rect">
            <a:avLst/>
          </a:prstGeom>
        </p:spPr>
      </p:pic>
      <p:pic>
        <p:nvPicPr>
          <p:cNvPr id="12" name="Slika 11" descr="thCAUOFWV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3861048"/>
            <a:ext cx="3168352" cy="2238375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55576" y="620688"/>
            <a:ext cx="7740352" cy="2448272"/>
          </a:xfrm>
          <a:solidFill>
            <a:srgbClr val="00B0F0">
              <a:alpha val="45000"/>
            </a:srgbClr>
          </a:solidFill>
        </p:spPr>
        <p:txBody>
          <a:bodyPr>
            <a:normAutofit fontScale="92500" lnSpcReduction="20000"/>
          </a:bodyPr>
          <a:lstStyle/>
          <a:p>
            <a:pPr algn="l"/>
            <a:r>
              <a:rPr lang="hr-HR" b="1" dirty="0" smtClean="0">
                <a:solidFill>
                  <a:schemeClr val="tx1"/>
                </a:solidFill>
              </a:rPr>
              <a:t>-Tesla nije klonuo duhom i nije se isključivao      iz javnog života.</a:t>
            </a:r>
          </a:p>
          <a:p>
            <a:pPr algn="l"/>
            <a:r>
              <a:rPr lang="hr-HR" b="1" dirty="0" smtClean="0">
                <a:solidFill>
                  <a:schemeClr val="tx1"/>
                </a:solidFill>
              </a:rPr>
              <a:t>-Javno se zalagao za zajedništvo Srba, Hrvata i Slovenaca kako u domovini tako i u Americi.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b="1" dirty="0" smtClean="0">
              <a:solidFill>
                <a:schemeClr val="tx1"/>
              </a:solidFill>
            </a:endParaRPr>
          </a:p>
          <a:p>
            <a:endParaRPr lang="hr-HR" b="1" dirty="0">
              <a:solidFill>
                <a:schemeClr val="tx1"/>
              </a:solidFill>
            </a:endParaRPr>
          </a:p>
        </p:txBody>
      </p:sp>
      <p:pic>
        <p:nvPicPr>
          <p:cNvPr id="4" name="Slika 3" descr="imagesCAXPEIJ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3140968"/>
            <a:ext cx="5832648" cy="3426065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2232248"/>
          </a:xfrm>
          <a:solidFill>
            <a:schemeClr val="tx2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r>
              <a:rPr lang="hr-HR" dirty="0" smtClean="0"/>
              <a:t>Kada je započeo drugi svjetski rat Nikola Tesla je imao osamdeset i tri godine</a:t>
            </a:r>
          </a:p>
          <a:p>
            <a:r>
              <a:rPr lang="hr-HR" dirty="0" smtClean="0"/>
              <a:t>Aprila 1942. se preko Save Kosanovića obratio javnosti pismom ”</a:t>
            </a:r>
            <a:r>
              <a:rPr lang="hr-HR" b="1" dirty="0" smtClean="0"/>
              <a:t>Mojoj braći u Americi</a:t>
            </a:r>
            <a:r>
              <a:rPr lang="hr-HR" dirty="0" smtClean="0"/>
              <a:t>”. </a:t>
            </a:r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A7D7-D423-454A-8E2C-7CCB26B75334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Dani Tesle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4</a:t>
            </a:fld>
            <a:endParaRPr lang="hr-HR" dirty="0"/>
          </a:p>
        </p:txBody>
      </p:sp>
      <p:pic>
        <p:nvPicPr>
          <p:cNvPr id="7" name="Slika 6" descr="pismo-nikole-tes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5112568" cy="316835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A7D7-D423-454A-8E2C-7CCB26B75334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Dani Tesle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5</a:t>
            </a:fld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hr-HR" dirty="0" smtClean="0"/>
              <a:t>Te iste 1942. godine Tesla </a:t>
            </a:r>
          </a:p>
          <a:p>
            <a:pPr>
              <a:buNone/>
            </a:pPr>
            <a:r>
              <a:rPr lang="hr-HR" dirty="0" smtClean="0"/>
              <a:t>    se </a:t>
            </a:r>
            <a:r>
              <a:rPr lang="hr-HR" dirty="0" smtClean="0"/>
              <a:t>posljednji put pojavio 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 </a:t>
            </a:r>
            <a:r>
              <a:rPr lang="hr-HR" dirty="0" smtClean="0"/>
              <a:t>u </a:t>
            </a:r>
            <a:r>
              <a:rPr lang="hr-HR" dirty="0" smtClean="0"/>
              <a:t>javnosti.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9" name="Slika 8" descr="thCANBA7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196752"/>
            <a:ext cx="3695663" cy="5109211"/>
          </a:xfrm>
          <a:prstGeom prst="rect">
            <a:avLst/>
          </a:prstGeom>
        </p:spPr>
      </p:pic>
      <p:pic>
        <p:nvPicPr>
          <p:cNvPr id="10" name="Slika 9" descr="thCARCF9A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2564904"/>
            <a:ext cx="2808312" cy="3698208"/>
          </a:xfrm>
          <a:prstGeom prst="rect">
            <a:avLst/>
          </a:prstGeom>
        </p:spPr>
      </p:pic>
      <p:sp>
        <p:nvSpPr>
          <p:cNvPr id="11" name="Pravokutnik 10"/>
          <p:cNvSpPr/>
          <p:nvPr/>
        </p:nvSpPr>
        <p:spPr>
          <a:xfrm>
            <a:off x="5724128" y="6237312"/>
            <a:ext cx="19845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</a:rPr>
              <a:t>Nikola Tesla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412776"/>
            <a:ext cx="4464496" cy="4896544"/>
          </a:xfrm>
          <a:solidFill>
            <a:schemeClr val="tx2">
              <a:lumMod val="60000"/>
              <a:lumOff val="40000"/>
              <a:alpha val="37000"/>
            </a:schemeClr>
          </a:solidFill>
        </p:spPr>
        <p:txBody>
          <a:bodyPr>
            <a:normAutofit/>
          </a:bodyPr>
          <a:lstStyle/>
          <a:p>
            <a:r>
              <a:rPr lang="pl-PL" dirty="0" smtClean="0"/>
              <a:t>Posmrtni ostaci Nikole Tesle </a:t>
            </a:r>
            <a:r>
              <a:rPr lang="pl-PL" dirty="0" smtClean="0"/>
              <a:t>prenjeti </a:t>
            </a:r>
            <a:r>
              <a:rPr lang="pl-PL" dirty="0" smtClean="0"/>
              <a:t>su na groblje Kempbel. </a:t>
            </a:r>
          </a:p>
          <a:p>
            <a:r>
              <a:rPr lang="hr-HR" dirty="0" smtClean="0"/>
              <a:t>Ožalošćeni članovi porodice, prisutni na sahrani, bili su Sava Kosanović i Nikola Trbojević.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A7D7-D423-454A-8E2C-7CCB26B75334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Dani Tesle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6</a:t>
            </a:fld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1835696" y="332656"/>
            <a:ext cx="517859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Svjedočanstva</a:t>
            </a:r>
            <a:endParaRPr lang="hr-HR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1" name="Slika 10" descr="thCA3X3CT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1700808"/>
            <a:ext cx="3016335" cy="4176464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908720"/>
            <a:ext cx="4392488" cy="5328592"/>
          </a:xfrm>
          <a:solidFill>
            <a:schemeClr val="bg1">
              <a:alpha val="39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Nekoliko dana kasnije Teslini posmrtni ostaci su kremirani. 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Urna sa pepelom ovog velikog naučnika je 1957. godine prenesena u Beograd nakon čega je smještena u muzej Nikole Tesle gdje se i danas </a:t>
            </a:r>
            <a:r>
              <a:rPr lang="hr-HR" dirty="0" smtClean="0"/>
              <a:t>nalazi.</a:t>
            </a:r>
            <a:endParaRPr lang="hr-HR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A7D7-D423-454A-8E2C-7CCB26B75334}" type="datetime1">
              <a:rPr lang="hr-HR" smtClean="0"/>
              <a:pPr/>
              <a:t>26.11.2012.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Dani Tesle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7</a:t>
            </a:fld>
            <a:endParaRPr lang="hr-HR" dirty="0"/>
          </a:p>
        </p:txBody>
      </p:sp>
      <p:pic>
        <p:nvPicPr>
          <p:cNvPr id="7" name="Slika 6" descr="164495718944ae3dae316a3776021923_200x3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1484784"/>
            <a:ext cx="2448272" cy="3459490"/>
          </a:xfrm>
          <a:prstGeom prst="rect">
            <a:avLst/>
          </a:prstGeom>
        </p:spPr>
      </p:pic>
      <p:sp>
        <p:nvSpPr>
          <p:cNvPr id="8" name="TekstniOkvir 7"/>
          <p:cNvSpPr txBox="1"/>
          <p:nvPr/>
        </p:nvSpPr>
        <p:spPr>
          <a:xfrm>
            <a:off x="6012160" y="515719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Urna Nikole Tesle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99</TotalTime>
  <Words>225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tema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cp:lastModifiedBy>Anamarija</cp:lastModifiedBy>
  <cp:revision>12</cp:revision>
  <dcterms:modified xsi:type="dcterms:W3CDTF">2012-11-26T02:22:46Z</dcterms:modified>
</cp:coreProperties>
</file>