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A5CE6F-3ED9-4067-9FDC-26A64CBABC8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7C9962A-AFD2-47D0-A9FD-D17AD13606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zz.hr/usluge-poslodavci-posloprimci/zamolba-i-zivotopi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kole.hr/skole/popis" TargetMode="External"/><Relationship Id="rId3" Type="http://schemas.openxmlformats.org/officeDocument/2006/relationships/hyperlink" Target="https://cisok.hr/" TargetMode="External"/><Relationship Id="rId7" Type="http://schemas.openxmlformats.org/officeDocument/2006/relationships/hyperlink" Target="http://tests.dreamfoundation.eu/career-test/page1?locale=hr" TargetMode="External"/><Relationship Id="rId2" Type="http://schemas.openxmlformats.org/officeDocument/2006/relationships/hyperlink" Target="http://www.hzz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-usmjeravanje.hzz.hr/Predanketa" TargetMode="External"/><Relationship Id="rId5" Type="http://schemas.openxmlformats.org/officeDocument/2006/relationships/hyperlink" Target="http://mrav.ffzg.hr/zanimanja" TargetMode="External"/><Relationship Id="rId10" Type="http://schemas.openxmlformats.org/officeDocument/2006/relationships/hyperlink" Target="http://trzisterada.hzz.hr/Unemployment/Occupation" TargetMode="External"/><Relationship Id="rId4" Type="http://schemas.openxmlformats.org/officeDocument/2006/relationships/hyperlink" Target="https://www.hzz.hr/content/publikacije-skole/2020/HZZ-Kamo-nakon-osnovne-skole-Sredisnja-brosura-2020.pdf" TargetMode="External"/><Relationship Id="rId9" Type="http://schemas.openxmlformats.org/officeDocument/2006/relationships/hyperlink" Target="http://www.upisi.hr/upi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610600" cy="3352800"/>
          </a:xfrm>
        </p:spPr>
        <p:txBody>
          <a:bodyPr/>
          <a:lstStyle/>
          <a:p>
            <a:r>
              <a:rPr lang="en-US" dirty="0"/>
              <a:t>za </a:t>
            </a:r>
            <a:r>
              <a:rPr lang="en-US" dirty="0" err="1"/>
              <a:t>učenike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algn="r"/>
            <a:r>
              <a:rPr lang="hr-HR" dirty="0"/>
              <a:t>Dijana </a:t>
            </a:r>
            <a:r>
              <a:rPr lang="hr-HR" dirty="0" err="1"/>
              <a:t>Držaić</a:t>
            </a:r>
            <a:r>
              <a:rPr lang="hr-HR" dirty="0"/>
              <a:t>, pedagoginja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PROFESIONALNO USMJERAVANJE</a:t>
            </a:r>
          </a:p>
        </p:txBody>
      </p:sp>
    </p:spTree>
    <p:extLst>
      <p:ext uri="{BB962C8B-B14F-4D97-AF65-F5344CB8AC3E}">
        <p14:creationId xmlns:p14="http://schemas.microsoft.com/office/powerpoint/2010/main" val="2269624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 err="1"/>
              <a:t>Igrate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: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 (</a:t>
            </a:r>
            <a:r>
              <a:rPr lang="en-US" dirty="0" err="1"/>
              <a:t>samouvjeren</a:t>
            </a:r>
            <a:r>
              <a:rPr lang="en-US" dirty="0"/>
              <a:t> je, </a:t>
            </a:r>
            <a:r>
              <a:rPr lang="en-US" dirty="0" err="1"/>
              <a:t>zna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čvrste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), a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 (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samouvjeren</a:t>
            </a:r>
            <a:r>
              <a:rPr lang="en-US" dirty="0"/>
              <a:t>, </a:t>
            </a:r>
            <a:r>
              <a:rPr lang="en-US" dirty="0" err="1"/>
              <a:t>nesiguran</a:t>
            </a:r>
            <a:r>
              <a:rPr lang="en-US" dirty="0"/>
              <a:t> je, ne </a:t>
            </a:r>
            <a:r>
              <a:rPr lang="en-US" dirty="0" err="1"/>
              <a:t>zna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,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).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igranja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:</a:t>
            </a:r>
          </a:p>
          <a:p>
            <a:r>
              <a:rPr lang="en-US" dirty="0" err="1"/>
              <a:t>Neočekivano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 </a:t>
            </a:r>
            <a:r>
              <a:rPr lang="en-US" dirty="0" err="1"/>
              <a:t>škole</a:t>
            </a:r>
            <a:r>
              <a:rPr lang="en-US" dirty="0"/>
              <a:t>. </a:t>
            </a:r>
            <a:r>
              <a:rPr lang="en-US" dirty="0" err="1"/>
              <a:t>Pokušavaš</a:t>
            </a:r>
            <a:r>
              <a:rPr lang="en-US" dirty="0"/>
              <a:t> </a:t>
            </a:r>
            <a:r>
              <a:rPr lang="en-US" dirty="0" err="1"/>
              <a:t>osmisliti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  <a:p>
            <a:r>
              <a:rPr lang="en-US" dirty="0" err="1"/>
              <a:t>Osjećaš</a:t>
            </a:r>
            <a:r>
              <a:rPr lang="en-US" dirty="0"/>
              <a:t> se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napeto</a:t>
            </a:r>
            <a:r>
              <a:rPr lang="en-US" dirty="0"/>
              <a:t> </a:t>
            </a:r>
            <a:r>
              <a:rPr lang="en-US" dirty="0" err="1"/>
              <a:t>zadnjih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morađ</a:t>
            </a:r>
            <a:r>
              <a:rPr lang="en-US" dirty="0"/>
              <a:t> </a:t>
            </a:r>
            <a:r>
              <a:rPr lang="en-US" dirty="0" err="1"/>
              <a:t>puno</a:t>
            </a:r>
            <a:r>
              <a:rPr lang="en-US" dirty="0"/>
              <a:t> </a:t>
            </a:r>
            <a:r>
              <a:rPr lang="en-US" dirty="0" err="1"/>
              <a:t>učiti</a:t>
            </a:r>
            <a:r>
              <a:rPr lang="en-US" dirty="0"/>
              <a:t>.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snalaziš</a:t>
            </a:r>
            <a:r>
              <a:rPr lang="en-US" dirty="0"/>
              <a:t> s time?</a:t>
            </a:r>
          </a:p>
          <a:p>
            <a:r>
              <a:rPr lang="en-US" dirty="0" err="1"/>
              <a:t>Moraš</a:t>
            </a:r>
            <a:r>
              <a:rPr lang="en-US" dirty="0"/>
              <a:t> se </a:t>
            </a:r>
            <a:r>
              <a:rPr lang="en-US" dirty="0" err="1"/>
              <a:t>odlučiti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sportsku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ćeš</a:t>
            </a:r>
            <a:r>
              <a:rPr lang="en-US" dirty="0"/>
              <a:t> se </a:t>
            </a:r>
            <a:r>
              <a:rPr lang="en-US" dirty="0" err="1"/>
              <a:t>odlučiti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114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Intervju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(</a:t>
            </a:r>
            <a:r>
              <a:rPr lang="en-US" dirty="0" err="1"/>
              <a:t>verbalna</a:t>
            </a:r>
            <a:r>
              <a:rPr lang="en-US" dirty="0"/>
              <a:t> i </a:t>
            </a:r>
            <a:r>
              <a:rPr lang="en-US" dirty="0" err="1"/>
              <a:t>neverbalna</a:t>
            </a:r>
            <a:r>
              <a:rPr lang="en-US" dirty="0"/>
              <a:t> </a:t>
            </a:r>
            <a:r>
              <a:rPr lang="en-US" dirty="0" err="1"/>
              <a:t>komunikacija</a:t>
            </a:r>
            <a:r>
              <a:rPr lang="en-US"/>
              <a:t>)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životopisa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https://www.hzz.hr/usluge-poslodavci-posloprimci/zamolba-i-zivotopis/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4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6.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Napiši</a:t>
            </a:r>
            <a:r>
              <a:rPr lang="en-US" dirty="0"/>
              <a:t> </a:t>
            </a:r>
            <a:r>
              <a:rPr lang="en-US" dirty="0" err="1"/>
              <a:t>pismo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U </a:t>
            </a:r>
            <a:r>
              <a:rPr lang="en-US" dirty="0" err="1"/>
              <a:t>pismu</a:t>
            </a:r>
            <a:r>
              <a:rPr lang="en-US" dirty="0"/>
              <a:t> </a:t>
            </a:r>
            <a:r>
              <a:rPr lang="en-US" dirty="0" err="1"/>
              <a:t>budi</a:t>
            </a:r>
            <a:r>
              <a:rPr lang="en-US" dirty="0"/>
              <a:t> </a:t>
            </a:r>
            <a:r>
              <a:rPr lang="en-US" dirty="0" err="1"/>
              <a:t>iskren</a:t>
            </a:r>
            <a:r>
              <a:rPr lang="en-US" dirty="0"/>
              <a:t>. </a:t>
            </a:r>
            <a:r>
              <a:rPr lang="en-US" dirty="0" err="1"/>
              <a:t>Daj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savjet</a:t>
            </a:r>
            <a:r>
              <a:rPr lang="en-US" dirty="0"/>
              <a:t>, </a:t>
            </a:r>
            <a:r>
              <a:rPr lang="en-US" dirty="0" err="1"/>
              <a:t>budi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podrška</a:t>
            </a:r>
            <a:r>
              <a:rPr lang="en-US" dirty="0"/>
              <a:t>, </a:t>
            </a:r>
            <a:r>
              <a:rPr lang="en-US" dirty="0" err="1"/>
              <a:t>navedi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se </a:t>
            </a:r>
            <a:r>
              <a:rPr lang="en-US" dirty="0" err="1"/>
              <a:t>vidiš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63419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DOSTUPNE INFORMACIJE: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7724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Hrvatski</a:t>
            </a:r>
            <a:r>
              <a:rPr lang="en-US" dirty="0"/>
              <a:t> </a:t>
            </a:r>
            <a:r>
              <a:rPr lang="en-US" dirty="0" err="1"/>
              <a:t>zavod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zapošljavanje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www.hzz.hr</a:t>
            </a:r>
            <a:endParaRPr lang="en-US" dirty="0"/>
          </a:p>
          <a:p>
            <a:endParaRPr lang="en-US" dirty="0"/>
          </a:p>
          <a:p>
            <a:r>
              <a:rPr lang="en-US" dirty="0"/>
              <a:t>CISOK: </a:t>
            </a:r>
            <a:r>
              <a:rPr lang="en-US" dirty="0">
                <a:hlinkClick r:id="rId3"/>
              </a:rPr>
              <a:t>https://cisok.hr/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Kamo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? </a:t>
            </a:r>
            <a:r>
              <a:rPr lang="en-US" dirty="0">
                <a:hlinkClick r:id="rId4"/>
              </a:rPr>
              <a:t>https://www.hzz.hr/content/publikacije-skole/2020/HZZ-Kamo-nakon-osnovne-skole-Sredisnja-brosura-2020.pdf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vodič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http://mrav.ffzg.hr/zanimanja</a:t>
            </a:r>
            <a:r>
              <a:rPr lang="en-US" dirty="0"/>
              <a:t> -&gt; </a:t>
            </a:r>
            <a:r>
              <a:rPr lang="en-US" dirty="0" err="1">
                <a:solidFill>
                  <a:srgbClr val="FF0000"/>
                </a:solidFill>
              </a:rPr>
              <a:t>Riješi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upitnik</a:t>
            </a:r>
            <a:r>
              <a:rPr lang="en-US" dirty="0">
                <a:solidFill>
                  <a:srgbClr val="FF0000"/>
                </a:solidFill>
              </a:rPr>
              <a:t>!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Riješi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upitnik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interesa</a:t>
            </a:r>
            <a:r>
              <a:rPr lang="en-US" dirty="0">
                <a:solidFill>
                  <a:srgbClr val="FF0000"/>
                </a:solidFill>
              </a:rPr>
              <a:t> i </a:t>
            </a:r>
            <a:r>
              <a:rPr lang="en-US" dirty="0" err="1">
                <a:solidFill>
                  <a:srgbClr val="FF0000"/>
                </a:solidFill>
              </a:rPr>
              <a:t>kompetencija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>
                <a:hlinkClick r:id="rId6"/>
              </a:rPr>
              <a:t>http://e-usmjeravanje.hzz.hr/Predanketa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Riješi</a:t>
            </a:r>
            <a:r>
              <a:rPr lang="en-US" dirty="0">
                <a:solidFill>
                  <a:srgbClr val="FF0000"/>
                </a:solidFill>
              </a:rPr>
              <a:t> test </a:t>
            </a:r>
            <a:r>
              <a:rPr lang="en-US" dirty="0" err="1">
                <a:solidFill>
                  <a:srgbClr val="FF0000"/>
                </a:solidFill>
              </a:rPr>
              <a:t>karijere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>
                <a:hlinkClick r:id="rId7"/>
              </a:rPr>
              <a:t>http://tests.dreamfoundation.eu/career-test/page1?locale=hr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: </a:t>
            </a:r>
            <a:r>
              <a:rPr lang="en-US" dirty="0">
                <a:hlinkClick r:id="rId8"/>
              </a:rPr>
              <a:t>http://www.skole.hr/skole/popis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upisi</a:t>
            </a:r>
            <a:r>
              <a:rPr lang="en-US" dirty="0"/>
              <a:t> u </a:t>
            </a:r>
            <a:r>
              <a:rPr lang="en-US" dirty="0" err="1"/>
              <a:t>srednju</a:t>
            </a:r>
            <a:r>
              <a:rPr lang="en-US" dirty="0"/>
              <a:t> </a:t>
            </a:r>
            <a:r>
              <a:rPr lang="en-US" dirty="0" err="1"/>
              <a:t>školu</a:t>
            </a:r>
            <a:r>
              <a:rPr lang="en-US" dirty="0"/>
              <a:t>: </a:t>
            </a:r>
            <a:r>
              <a:rPr lang="en-US" dirty="0">
                <a:hlinkClick r:id="rId9"/>
              </a:rPr>
              <a:t>http://www.upisi.hr/upisi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nezaposlenih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: </a:t>
            </a:r>
            <a:r>
              <a:rPr lang="en-US" dirty="0">
                <a:hlinkClick r:id="rId10"/>
              </a:rPr>
              <a:t>http://trzisterada.hzz.hr/Unemployment/Occupation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4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RAZMISLI!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/>
          <a:lstStyle/>
          <a:p>
            <a:r>
              <a:rPr lang="en-US" dirty="0" err="1"/>
              <a:t>Gdje</a:t>
            </a:r>
            <a:r>
              <a:rPr lang="en-US" dirty="0"/>
              <a:t> se </a:t>
            </a:r>
            <a:r>
              <a:rPr lang="en-US" dirty="0" err="1"/>
              <a:t>vidim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?</a:t>
            </a:r>
          </a:p>
          <a:p>
            <a:r>
              <a:rPr lang="en-US" dirty="0"/>
              <a:t>U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?</a:t>
            </a:r>
          </a:p>
          <a:p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i </a:t>
            </a:r>
            <a:r>
              <a:rPr lang="en-US" dirty="0" err="1"/>
              <a:t>znam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?</a:t>
            </a:r>
          </a:p>
          <a:p>
            <a:r>
              <a:rPr lang="en-US" dirty="0" err="1"/>
              <a:t>Kakav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?</a:t>
            </a:r>
          </a:p>
          <a:p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?</a:t>
            </a:r>
          </a:p>
          <a:p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?</a:t>
            </a:r>
          </a:p>
          <a:p>
            <a:r>
              <a:rPr lang="en-US" dirty="0"/>
              <a:t>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traženi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648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/>
              <a:t>Sposobnosti</a:t>
            </a:r>
            <a:r>
              <a:rPr lang="en-US" dirty="0"/>
              <a:t> i </a:t>
            </a:r>
            <a:r>
              <a:rPr lang="en-US" dirty="0" err="1"/>
              <a:t>vještine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/>
              <a:t>ličnosti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Vrijednosti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Interesi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Zdravstveno</a:t>
            </a:r>
            <a:r>
              <a:rPr lang="en-US" dirty="0"/>
              <a:t> </a:t>
            </a:r>
            <a:r>
              <a:rPr lang="en-US" dirty="0" err="1"/>
              <a:t>stanje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tržišta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Obrazovna</a:t>
            </a:r>
            <a:r>
              <a:rPr lang="en-US" dirty="0"/>
              <a:t> </a:t>
            </a:r>
            <a:r>
              <a:rPr lang="en-US" dirty="0" err="1"/>
              <a:t>postignuća</a:t>
            </a:r>
            <a:r>
              <a:rPr lang="en-US" dirty="0"/>
              <a:t> i </a:t>
            </a:r>
            <a:r>
              <a:rPr lang="en-US" dirty="0" err="1"/>
              <a:t>uspjeh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navike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334000" y="685800"/>
            <a:ext cx="990600" cy="5638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0800" y="3043535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KOMPONENTE KOJE UTJEČU NA ODABIR ŠKOLE I ZANIMANJA</a:t>
            </a:r>
          </a:p>
        </p:txBody>
      </p:sp>
    </p:spTree>
    <p:extLst>
      <p:ext uri="{BB962C8B-B14F-4D97-AF65-F5344CB8AC3E}">
        <p14:creationId xmlns:p14="http://schemas.microsoft.com/office/powerpoint/2010/main" val="75384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ZVANJE vs. ZANIMANJE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r>
              <a:rPr lang="en-US" dirty="0"/>
              <a:t>ZVANJE = </a:t>
            </a:r>
            <a:r>
              <a:rPr lang="en-US" dirty="0" err="1"/>
              <a:t>škola</a:t>
            </a:r>
            <a:r>
              <a:rPr lang="en-US" dirty="0"/>
              <a:t>,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zanimanja</a:t>
            </a:r>
            <a:endParaRPr lang="en-US" dirty="0"/>
          </a:p>
          <a:p>
            <a:endParaRPr lang="en-US" dirty="0"/>
          </a:p>
          <a:p>
            <a:r>
              <a:rPr lang="en-US" dirty="0"/>
              <a:t>ZANIMANJE = </a:t>
            </a:r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osoba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3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" t="3082" r="2713" b="7864"/>
          <a:stretch/>
        </p:blipFill>
        <p:spPr bwMode="auto">
          <a:xfrm>
            <a:off x="484908" y="429491"/>
            <a:ext cx="8271165" cy="5805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7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Navedite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/</a:t>
            </a:r>
            <a:r>
              <a:rPr lang="en-US" dirty="0" err="1"/>
              <a:t>identitete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obnašate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/</a:t>
            </a:r>
            <a:r>
              <a:rPr lang="en-US" dirty="0" err="1"/>
              <a:t>identitete</a:t>
            </a:r>
            <a:r>
              <a:rPr lang="en-US" dirty="0"/>
              <a:t> </a:t>
            </a:r>
            <a:r>
              <a:rPr lang="en-US" dirty="0" err="1"/>
              <a:t>svrstaje</a:t>
            </a:r>
            <a:r>
              <a:rPr lang="en-US" dirty="0"/>
              <a:t> u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životnih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: RAD, SLOBODNO VRIJEME, OBITELJ, DUHOVNOST.</a:t>
            </a:r>
          </a:p>
          <a:p>
            <a:endParaRPr lang="en-US" dirty="0"/>
          </a:p>
          <a:p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izrežite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piše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kategoriju</a:t>
            </a:r>
            <a:r>
              <a:rPr lang="en-US" dirty="0"/>
              <a:t> </a:t>
            </a:r>
            <a:r>
              <a:rPr lang="en-US" dirty="0" err="1"/>
              <a:t>životnih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je one </a:t>
            </a:r>
            <a:r>
              <a:rPr lang="en-US" dirty="0" err="1"/>
              <a:t>veličine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utrošite</a:t>
            </a:r>
            <a:r>
              <a:rPr lang="en-US" dirty="0"/>
              <a:t> </a:t>
            </a:r>
            <a:r>
              <a:rPr lang="en-US" dirty="0" err="1"/>
              <a:t>igrajući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128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Rasprava</a:t>
            </a:r>
            <a:r>
              <a:rPr lang="en-US" dirty="0"/>
              <a:t>: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Bit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/>
              <a:t>podijeljeni</a:t>
            </a:r>
            <a:r>
              <a:rPr lang="en-US" dirty="0"/>
              <a:t> u </a:t>
            </a:r>
            <a:r>
              <a:rPr lang="en-US" dirty="0" err="1"/>
              <a:t>grupe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predmete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ljepilo</a:t>
            </a:r>
            <a:r>
              <a:rPr lang="en-US" dirty="0"/>
              <a:t> i </a:t>
            </a:r>
            <a:r>
              <a:rPr lang="en-US" dirty="0" err="1"/>
              <a:t>selotejp</a:t>
            </a:r>
            <a:r>
              <a:rPr lang="en-US" dirty="0"/>
              <a:t>. Vi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, </a:t>
            </a:r>
            <a:r>
              <a:rPr lang="en-US" dirty="0" err="1"/>
              <a:t>dijeli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i </a:t>
            </a:r>
            <a:r>
              <a:rPr lang="en-US" dirty="0" err="1"/>
              <a:t>kreativnost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složiti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. </a:t>
            </a:r>
            <a:r>
              <a:rPr lang="en-US" dirty="0" err="1"/>
              <a:t>Vaš</a:t>
            </a:r>
            <a:r>
              <a:rPr lang="en-US" dirty="0"/>
              <a:t> je </a:t>
            </a:r>
            <a:r>
              <a:rPr lang="en-US" dirty="0" err="1"/>
              <a:t>zadatak</a:t>
            </a:r>
            <a:r>
              <a:rPr lang="en-US" dirty="0"/>
              <a:t> da od </a:t>
            </a:r>
            <a:r>
              <a:rPr lang="en-US" dirty="0" err="1"/>
              <a:t>dobivenih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napravite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: </a:t>
            </a:r>
            <a:r>
              <a:rPr lang="en-US" dirty="0" err="1"/>
              <a:t>umjetničko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, </a:t>
            </a:r>
            <a:r>
              <a:rPr lang="en-US" dirty="0" err="1"/>
              <a:t>dizajnirani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instalaciju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oslikava</a:t>
            </a:r>
            <a:r>
              <a:rPr lang="en-US" dirty="0"/>
              <a:t> </a:t>
            </a:r>
            <a:r>
              <a:rPr lang="en-US" dirty="0" err="1"/>
              <a:t>ponešto</a:t>
            </a:r>
            <a:r>
              <a:rPr lang="en-US" dirty="0"/>
              <a:t>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. </a:t>
            </a:r>
            <a:r>
              <a:rPr lang="en-US" dirty="0" err="1"/>
              <a:t>Uradak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oku</a:t>
            </a:r>
            <a:r>
              <a:rPr lang="en-US" dirty="0"/>
              <a:t> </a:t>
            </a:r>
            <a:r>
              <a:rPr lang="en-US" dirty="0" err="1"/>
              <a:t>ugodan</a:t>
            </a:r>
            <a:r>
              <a:rPr lang="en-US" dirty="0"/>
              <a:t> i </a:t>
            </a:r>
            <a:r>
              <a:rPr lang="en-US" dirty="0" err="1"/>
              <a:t>skladan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ljepši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cjelina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dobiveni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35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RADIONICA 3.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Zatvorite</a:t>
            </a:r>
            <a:r>
              <a:rPr lang="en-US" dirty="0"/>
              <a:t> </a:t>
            </a:r>
            <a:r>
              <a:rPr lang="en-US" dirty="0" err="1"/>
              <a:t>oči</a:t>
            </a:r>
            <a:r>
              <a:rPr lang="en-US" dirty="0"/>
              <a:t> i </a:t>
            </a:r>
            <a:r>
              <a:rPr lang="en-US" dirty="0" err="1"/>
              <a:t>poslušajte</a:t>
            </a:r>
            <a:r>
              <a:rPr lang="en-US" dirty="0"/>
              <a:t> </a:t>
            </a:r>
            <a:r>
              <a:rPr lang="en-US" dirty="0" err="1"/>
              <a:t>priču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124200"/>
            <a:ext cx="4535397" cy="2224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014" y="2362200"/>
            <a:ext cx="3486637" cy="400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6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80" y="762000"/>
            <a:ext cx="3458058" cy="2257740"/>
          </a:xfrm>
        </p:spPr>
      </p:pic>
      <p:sp>
        <p:nvSpPr>
          <p:cNvPr id="5" name="TextBox 4"/>
          <p:cNvSpPr txBox="1"/>
          <p:nvPr/>
        </p:nvSpPr>
        <p:spPr>
          <a:xfrm>
            <a:off x="574964" y="3429000"/>
            <a:ext cx="795943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600" dirty="0" err="1"/>
              <a:t>Otvorite</a:t>
            </a:r>
            <a:r>
              <a:rPr lang="en-US" sz="2600" dirty="0"/>
              <a:t> </a:t>
            </a:r>
            <a:r>
              <a:rPr lang="en-US" sz="2600" dirty="0" err="1"/>
              <a:t>oči</a:t>
            </a:r>
            <a:r>
              <a:rPr lang="en-US" sz="2600" dirty="0"/>
              <a:t> i </a:t>
            </a:r>
            <a:r>
              <a:rPr lang="en-US" sz="2600" dirty="0" err="1"/>
              <a:t>zapišite</a:t>
            </a:r>
            <a:r>
              <a:rPr lang="en-US" sz="2600" dirty="0"/>
              <a:t>:</a:t>
            </a:r>
          </a:p>
          <a:p>
            <a:endParaRPr lang="en-US" sz="2600" dirty="0"/>
          </a:p>
          <a:p>
            <a:pPr marL="342900" indent="-342900">
              <a:buAutoNum type="arabicPeriod"/>
            </a:pPr>
            <a:r>
              <a:rPr lang="en-US" sz="2600" dirty="0" err="1"/>
              <a:t>kakvu</a:t>
            </a:r>
            <a:r>
              <a:rPr lang="en-US" sz="2600" dirty="0"/>
              <a:t> </a:t>
            </a:r>
            <a:r>
              <a:rPr lang="en-US" sz="2600" dirty="0" err="1"/>
              <a:t>ste</a:t>
            </a:r>
            <a:r>
              <a:rPr lang="en-US" sz="2600" dirty="0"/>
              <a:t> </a:t>
            </a:r>
            <a:r>
              <a:rPr lang="en-US" sz="2600" dirty="0" err="1"/>
              <a:t>idealnu</a:t>
            </a:r>
            <a:r>
              <a:rPr lang="en-US" sz="2600" dirty="0"/>
              <a:t> </a:t>
            </a:r>
            <a:r>
              <a:rPr lang="en-US" sz="2600" dirty="0" err="1"/>
              <a:t>obitelj</a:t>
            </a:r>
            <a:r>
              <a:rPr lang="en-US" sz="2600" dirty="0"/>
              <a:t> </a:t>
            </a:r>
            <a:r>
              <a:rPr lang="en-US" sz="2600" dirty="0" err="1"/>
              <a:t>zamislili</a:t>
            </a:r>
            <a:endParaRPr lang="en-US" sz="2600" dirty="0"/>
          </a:p>
          <a:p>
            <a:pPr marL="342900" indent="-342900">
              <a:buAutoNum type="arabicPeriod"/>
            </a:pPr>
            <a:r>
              <a:rPr lang="en-US" sz="2600" dirty="0" err="1"/>
              <a:t>gdje</a:t>
            </a:r>
            <a:r>
              <a:rPr lang="en-US" sz="2600" dirty="0"/>
              <a:t> je </a:t>
            </a:r>
            <a:r>
              <a:rPr lang="en-US" sz="2600" dirty="0" err="1"/>
              <a:t>idealno</a:t>
            </a:r>
            <a:r>
              <a:rPr lang="en-US" sz="2600" dirty="0"/>
              <a:t> </a:t>
            </a:r>
            <a:r>
              <a:rPr lang="en-US" sz="2600" dirty="0" err="1"/>
              <a:t>mjesto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život</a:t>
            </a:r>
            <a:endParaRPr lang="en-US" sz="2600" dirty="0"/>
          </a:p>
          <a:p>
            <a:pPr marL="342900" indent="-342900">
              <a:buAutoNum type="arabicPeriod"/>
            </a:pPr>
            <a:r>
              <a:rPr lang="en-US" sz="2600" dirty="0" err="1"/>
              <a:t>kakav</a:t>
            </a:r>
            <a:r>
              <a:rPr lang="en-US" sz="2600" dirty="0"/>
              <a:t> je </a:t>
            </a:r>
            <a:r>
              <a:rPr lang="en-US" sz="2600" dirty="0" err="1"/>
              <a:t>idealan</a:t>
            </a:r>
            <a:r>
              <a:rPr lang="en-US" sz="2600" dirty="0"/>
              <a:t> </a:t>
            </a:r>
            <a:r>
              <a:rPr lang="en-US" sz="2600" dirty="0" err="1"/>
              <a:t>posao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9383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579</Words>
  <Application>Microsoft Office PowerPoint</Application>
  <PresentationFormat>Prikaz na zaslonu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Perpetua</vt:lpstr>
      <vt:lpstr>Wingdings 2</vt:lpstr>
      <vt:lpstr>Equity</vt:lpstr>
      <vt:lpstr>PROFESIONALNO USMJERAVANJE</vt:lpstr>
      <vt:lpstr>RAZMISLI!</vt:lpstr>
      <vt:lpstr>PowerPoint prezentacija</vt:lpstr>
      <vt:lpstr>ZVANJE vs. ZANIMANJE</vt:lpstr>
      <vt:lpstr>PowerPoint prezentacija</vt:lpstr>
      <vt:lpstr>RADIONICA 1.</vt:lpstr>
      <vt:lpstr>RADIONICA 2. </vt:lpstr>
      <vt:lpstr>RADIONICA 3.</vt:lpstr>
      <vt:lpstr>PowerPoint prezentacija</vt:lpstr>
      <vt:lpstr>RADIONICA 4.</vt:lpstr>
      <vt:lpstr>RADIONICA 5.</vt:lpstr>
      <vt:lpstr>RADIONICA 6.</vt:lpstr>
      <vt:lpstr>DOSTUPNE INFORMACIJE: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PROFESIONALNO USMJERAVANJE</dc:title>
  <dc:creator>Di</dc:creator>
  <cp:lastModifiedBy>MARIJANA BEDEKOVIĆ</cp:lastModifiedBy>
  <cp:revision>19</cp:revision>
  <dcterms:created xsi:type="dcterms:W3CDTF">2020-08-19T10:05:37Z</dcterms:created>
  <dcterms:modified xsi:type="dcterms:W3CDTF">2020-12-23T10:24:23Z</dcterms:modified>
</cp:coreProperties>
</file>