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6F2D8-37B6-478E-A383-E092A56FCFB3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12ADA-BA4E-4F29-BA8E-1380D94DBA6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60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820BCE-0304-4485-B5D7-47792B0FDC25}" type="datetimeFigureOut">
              <a:rPr lang="hr-HR" smtClean="0"/>
              <a:t>29.3.2013.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52041A-26C5-4B90-99DF-AC0EAA514AA9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XXI. Pravila ponašanja na internetu – internet bonton</a:t>
            </a:r>
            <a:endParaRPr lang="hr-HR" dirty="0"/>
          </a:p>
        </p:txBody>
      </p:sp>
      <p:sp>
        <p:nvSpPr>
          <p:cNvPr id="78851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4040188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sz="1500" b="1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>
                <a:solidFill>
                  <a:srgbClr val="FFFF00"/>
                </a:solidFill>
              </a:rPr>
              <a:t>1.</a:t>
            </a:r>
            <a:r>
              <a:rPr lang="hr-HR" sz="2400" smtClean="0"/>
              <a:t> Internet nije samo mreža računala, nego i velika neformalna zajednica s vlastitim kodeksom ponašanja. Pravila ponašanja na Internetu slična su onima u svakodnevnom životu pa su i na Internetu razni oblici agresivnog i uvredljivog ponašanja te povrede privatnosti neprihvatljivi.</a:t>
            </a:r>
          </a:p>
          <a:p>
            <a:pPr eaLnBrk="1" hangingPunct="1">
              <a:lnSpc>
                <a:spcPct val="80000"/>
              </a:lnSpc>
            </a:pPr>
            <a:endParaRPr lang="hr-HR" sz="1500" b="1" smtClean="0"/>
          </a:p>
          <a:p>
            <a:pPr eaLnBrk="1" hangingPunct="1">
              <a:lnSpc>
                <a:spcPct val="80000"/>
              </a:lnSpc>
            </a:pPr>
            <a:endParaRPr lang="hr-HR" sz="150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4953000" y="4267200"/>
            <a:ext cx="4191000" cy="2362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hr-HR" sz="15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2.</a:t>
            </a:r>
            <a:r>
              <a:rPr lang="hr-HR" sz="1500" dirty="0" smtClean="0"/>
              <a:t> Emoticon - izraz za kombinaciju znakova koja izražava raspoloženje i pomaže da poruka bude ispravno protumačena: :-) označava smijeh ili vedro raspoloženje, a :-( označava žalosno raspoloženje.  Postoje i druge kombinacije, ali se ne koriste toliko često.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1500" b="1" dirty="0" smtClean="0"/>
              <a:t>Poruke pisane isključivo velikim slovima smatraju se vikanjem.</a:t>
            </a:r>
            <a:endParaRPr lang="hr-HR" sz="1500" dirty="0" smtClean="0"/>
          </a:p>
          <a:p>
            <a:pPr eaLnBrk="1" hangingPunct="1">
              <a:lnSpc>
                <a:spcPct val="80000"/>
              </a:lnSpc>
              <a:defRPr/>
            </a:pPr>
            <a:endParaRPr lang="hr-HR" sz="1500" dirty="0" smtClean="0"/>
          </a:p>
          <a:p>
            <a:pPr eaLnBrk="1" hangingPunct="1">
              <a:lnSpc>
                <a:spcPct val="80000"/>
              </a:lnSpc>
              <a:defRPr/>
            </a:pPr>
            <a:endParaRPr lang="hr-HR" sz="1500" dirty="0" smtClean="0"/>
          </a:p>
        </p:txBody>
      </p:sp>
      <p:pic>
        <p:nvPicPr>
          <p:cNvPr id="78853" name="Content Placeholder 7" descr="smiješak.jpg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2825" y="1447800"/>
            <a:ext cx="3051175" cy="2743200"/>
          </a:xfrm>
        </p:spPr>
      </p:pic>
    </p:spTree>
    <p:extLst>
      <p:ext uri="{BB962C8B-B14F-4D97-AF65-F5344CB8AC3E}">
        <p14:creationId xmlns:p14="http://schemas.microsoft.com/office/powerpoint/2010/main" val="2934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XXI. Pravila ponašanja na internetu – internet bonton</a:t>
            </a:r>
            <a:endParaRPr lang="hr-HR" dirty="0"/>
          </a:p>
        </p:txBody>
      </p:sp>
      <p:sp>
        <p:nvSpPr>
          <p:cNvPr id="79875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48200"/>
            <a:ext cx="4040188" cy="1905000"/>
          </a:xfrm>
          <a:ln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sz="1500" smtClean="0"/>
          </a:p>
          <a:p>
            <a:pPr eaLnBrk="1" hangingPunct="1">
              <a:lnSpc>
                <a:spcPct val="80000"/>
              </a:lnSpc>
            </a:pPr>
            <a:r>
              <a:rPr lang="hr-HR" sz="2900" smtClean="0">
                <a:solidFill>
                  <a:srgbClr val="FFFF00"/>
                </a:solidFill>
              </a:rPr>
              <a:t>3.</a:t>
            </a:r>
            <a:r>
              <a:rPr lang="hr-HR" sz="1500" smtClean="0"/>
              <a:t> Mobilni telefon na stol se nikad ne stavlja. Mobitel se isključuje u bolnicama i zrakoplovima, u kazalištu, u kinu, crkvenom obredu i sprovodu, zatim na sastancima, kongresima, seminarima i predavanjima. Ako moramo telefonirati izaći ćemo vani.</a:t>
            </a:r>
          </a:p>
          <a:p>
            <a:pPr eaLnBrk="1" hangingPunct="1">
              <a:lnSpc>
                <a:spcPct val="80000"/>
              </a:lnSpc>
            </a:pPr>
            <a:endParaRPr lang="hr-HR" sz="1500" smtClean="0"/>
          </a:p>
        </p:txBody>
      </p:sp>
      <p:sp>
        <p:nvSpPr>
          <p:cNvPr id="79876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4648200"/>
            <a:ext cx="4041775" cy="1828800"/>
          </a:xfrm>
          <a:ln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sz="1900" smtClean="0"/>
          </a:p>
          <a:p>
            <a:pPr eaLnBrk="1" hangingPunct="1">
              <a:lnSpc>
                <a:spcPct val="80000"/>
              </a:lnSpc>
            </a:pPr>
            <a:r>
              <a:rPr lang="hr-HR" sz="2800" smtClean="0">
                <a:solidFill>
                  <a:srgbClr val="FFFF00"/>
                </a:solidFill>
              </a:rPr>
              <a:t>4.</a:t>
            </a:r>
            <a:r>
              <a:rPr lang="hr-HR" sz="1900" smtClean="0"/>
              <a:t> Na e–mail treba odgovarati najkasnije u roku od 24 sata. Ako ne znamo odgovore na pitanja, trebali bismo ukratko potvrditi primitak poruke. </a:t>
            </a:r>
          </a:p>
          <a:p>
            <a:pPr eaLnBrk="1" hangingPunct="1">
              <a:lnSpc>
                <a:spcPct val="80000"/>
              </a:lnSpc>
            </a:pPr>
            <a:endParaRPr lang="hr-HR" sz="1900" smtClean="0"/>
          </a:p>
        </p:txBody>
      </p:sp>
      <p:pic>
        <p:nvPicPr>
          <p:cNvPr id="79877" name="Content Placeholder 6" descr="a7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265363"/>
            <a:ext cx="2895600" cy="2001837"/>
          </a:xfrm>
          <a:ln>
            <a:prstDash val="solid"/>
          </a:ln>
        </p:spPr>
      </p:pic>
      <p:pic>
        <p:nvPicPr>
          <p:cNvPr id="79878" name="Content Placeholder 7" descr="a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752600"/>
            <a:ext cx="3429000" cy="2236788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1843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168</Words>
  <Application>Microsoft Office PowerPoint</Application>
  <PresentationFormat>Prikaz na zaslonu (4:3)</PresentationFormat>
  <Paragraphs>11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Gomilanje</vt:lpstr>
      <vt:lpstr>XXI. Pravila ponašanja na internetu – internet bonton</vt:lpstr>
      <vt:lpstr>XXI. Pravila ponašanja na internetu – internet bonton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XXI. Pravila ponašanja na internetu – internet bonton</dc:title>
  <dc:creator>Fizika</dc:creator>
  <cp:lastModifiedBy>Fizika</cp:lastModifiedBy>
  <cp:revision>2</cp:revision>
  <dcterms:created xsi:type="dcterms:W3CDTF">2013-02-13T12:47:07Z</dcterms:created>
  <dcterms:modified xsi:type="dcterms:W3CDTF">2013-03-29T08:24:29Z</dcterms:modified>
</cp:coreProperties>
</file>