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D40E5-AF78-4952-97B7-34FBE17CDD4C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48F7E-4A31-4625-B9CF-1BDA0565CD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484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3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2EA52F-D7B9-40AE-8233-36FCF1677EB8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A29A03-06F1-428D-B062-E6A3BF91610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399"/>
            <a:ext cx="7772400" cy="990601"/>
          </a:xfrm>
        </p:spPr>
        <p:txBody>
          <a:bodyPr/>
          <a:lstStyle/>
          <a:p>
            <a:pPr algn="ctr">
              <a:defRPr/>
            </a:pPr>
            <a:r>
              <a:rPr lang="hr-HR" dirty="0" smtClean="0"/>
              <a:t>BONTON</a:t>
            </a:r>
            <a:endParaRPr lang="hr-HR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 flipH="1">
            <a:off x="838200" y="1219200"/>
            <a:ext cx="6553200" cy="457200"/>
          </a:xfrm>
        </p:spPr>
        <p:txBody>
          <a:bodyPr/>
          <a:lstStyle/>
          <a:p>
            <a:pPr marR="0" algn="ctr">
              <a:lnSpc>
                <a:spcPct val="90000"/>
              </a:lnSpc>
            </a:pPr>
            <a:r>
              <a:rPr lang="hr-HR" sz="2500" smtClean="0"/>
              <a:t>         Pravila lijepog ponašanja</a:t>
            </a:r>
          </a:p>
        </p:txBody>
      </p:sp>
      <p:pic>
        <p:nvPicPr>
          <p:cNvPr id="9220" name="Picture 3" descr="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5029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32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  <a:p>
            <a:pPr algn="r">
              <a:defRPr/>
            </a:pPr>
            <a:r>
              <a:rPr lang="hr-HR" dirty="0" smtClean="0"/>
              <a:t>Izradili</a:t>
            </a:r>
            <a:r>
              <a:rPr lang="hr-HR" dirty="0" smtClean="0"/>
              <a:t>:</a:t>
            </a:r>
          </a:p>
          <a:p>
            <a:pPr algn="r">
              <a:defRPr/>
            </a:pPr>
            <a:endParaRPr lang="hr-HR" dirty="0" smtClean="0"/>
          </a:p>
          <a:p>
            <a:pPr marL="109537" indent="0" algn="r">
              <a:buFont typeface="Wingdings 3" pitchFamily="18" charset="2"/>
              <a:buNone/>
              <a:defRPr/>
            </a:pPr>
            <a:r>
              <a:rPr lang="hr-HR" sz="3200" b="1" dirty="0" smtClean="0"/>
              <a:t>Ivan </a:t>
            </a:r>
            <a:r>
              <a:rPr lang="hr-HR" sz="3200" b="1" dirty="0" err="1" smtClean="0"/>
              <a:t>Čular</a:t>
            </a:r>
            <a:r>
              <a:rPr lang="hr-HR" sz="3200" b="1" dirty="0"/>
              <a:t> </a:t>
            </a:r>
            <a:r>
              <a:rPr lang="hr-HR" sz="3200" b="1" dirty="0" smtClean="0"/>
              <a:t>i Nina </a:t>
            </a:r>
            <a:r>
              <a:rPr lang="hr-HR" sz="3200" b="1" dirty="0" err="1" smtClean="0"/>
              <a:t>Prenđa</a:t>
            </a:r>
            <a:endParaRPr lang="hr-H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2982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23928" y="1196752"/>
            <a:ext cx="4927848" cy="5365576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200" b="1" dirty="0" smtClean="0">
                <a:latin typeface="Baskerville Old Face" pitchFamily="18" charset="0"/>
                <a:cs typeface="Times New Roman" pitchFamily="18" charset="0"/>
              </a:rPr>
              <a:t>BONTON je skup dogovorenih normi uljudnog ponašanja. </a:t>
            </a:r>
            <a:br>
              <a:rPr lang="hr-HR" sz="3200" b="1" dirty="0" smtClean="0">
                <a:latin typeface="Baskerville Old Face" pitchFamily="18" charset="0"/>
                <a:cs typeface="Times New Roman" pitchFamily="18" charset="0"/>
              </a:rPr>
            </a:br>
            <a:endParaRPr lang="hr-HR" sz="3200" b="1" dirty="0" smtClean="0">
              <a:latin typeface="Baskerville Old Face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200" b="1" dirty="0" smtClean="0">
                <a:latin typeface="Baskerville Old Face" pitchFamily="18" charset="0"/>
                <a:cs typeface="Times New Roman" pitchFamily="18" charset="0"/>
              </a:rPr>
              <a:t>Temeljno </a:t>
            </a:r>
            <a:r>
              <a:rPr lang="hr-HR" sz="3200" b="1" dirty="0" smtClean="0">
                <a:latin typeface="Baskerville Old Face" pitchFamily="18" charset="0"/>
                <a:cs typeface="Times New Roman" pitchFamily="18" charset="0"/>
              </a:rPr>
              <a:t>je pravilo lijepog ponašanja: ne čini drugom ono što ne bi želio da tebi drugi čine i ponašaj se prema drugom tako kako želiš da se drugi ponašaju prema tebi. </a:t>
            </a:r>
            <a:endParaRPr lang="hr-HR" sz="3200" b="1" dirty="0" smtClean="0">
              <a:latin typeface="Baskerville Old Face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r-HR" sz="3200" b="1" dirty="0">
              <a:latin typeface="Baskerville Old Face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200" b="1" dirty="0" smtClean="0">
                <a:latin typeface="Baskerville Old Face" pitchFamily="18" charset="0"/>
                <a:cs typeface="Times New Roman" pitchFamily="18" charset="0"/>
              </a:rPr>
              <a:t>Dobro </a:t>
            </a:r>
            <a:r>
              <a:rPr lang="hr-HR" sz="3200" b="1" dirty="0" smtClean="0">
                <a:latin typeface="Baskerville Old Face" pitchFamily="18" charset="0"/>
                <a:cs typeface="Times New Roman" pitchFamily="18" charset="0"/>
              </a:rPr>
              <a:t>ponašanje veliko je umijeće i pola uspjeha u životu.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Što je bonton?</a:t>
            </a:r>
            <a:endParaRPr lang="hr-HR" dirty="0"/>
          </a:p>
        </p:txBody>
      </p:sp>
      <p:pic>
        <p:nvPicPr>
          <p:cNvPr id="11268" name="Picture 11" descr="bonton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316288" cy="330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0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Content Placeholder 19" descr="a.jpg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2492896"/>
            <a:ext cx="2847975" cy="2209800"/>
          </a:xfrm>
        </p:spPr>
      </p:pic>
      <p:sp>
        <p:nvSpPr>
          <p:cNvPr id="12291" name="Text Placeholder 5"/>
          <p:cNvSpPr>
            <a:spLocks noGrp="1"/>
          </p:cNvSpPr>
          <p:nvPr>
            <p:ph idx="4294967295"/>
          </p:nvPr>
        </p:nvSpPr>
        <p:spPr>
          <a:xfrm>
            <a:off x="3131840" y="1340768"/>
            <a:ext cx="5724128" cy="54006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hr-HR" sz="2800" b="1" dirty="0" smtClean="0">
                <a:latin typeface="Baskerville Old Face" pitchFamily="18" charset="0"/>
              </a:rPr>
              <a:t>Djeca uče ponašanje od roditelja, stoga je nužno da roditelji osobnim primjerom i dosljednošću budu uzor svojoj djeci.</a:t>
            </a:r>
          </a:p>
          <a:p>
            <a:pPr algn="just" eaLnBrk="1" hangingPunct="1"/>
            <a:endParaRPr lang="hr-HR" sz="2800" b="1" dirty="0" smtClean="0">
              <a:latin typeface="Baskerville Old Face" pitchFamily="18" charset="0"/>
            </a:endParaRPr>
          </a:p>
          <a:p>
            <a:pPr algn="just" eaLnBrk="1" hangingPunct="1"/>
            <a:r>
              <a:rPr lang="hr-HR" sz="2800" b="1" dirty="0" smtClean="0">
                <a:latin typeface="Baskerville Old Face" pitchFamily="18" charset="0"/>
              </a:rPr>
              <a:t>Ponašamo li se kao roditelj ili </a:t>
            </a:r>
            <a:r>
              <a:rPr lang="hr-HR" sz="2800" b="1" dirty="0" smtClean="0">
                <a:latin typeface="Baskerville Old Face" pitchFamily="18" charset="0"/>
              </a:rPr>
              <a:t>odgojitelj agresivno</a:t>
            </a:r>
            <a:r>
              <a:rPr lang="hr-HR" sz="2800" b="1" dirty="0" smtClean="0">
                <a:latin typeface="Baskerville Old Face" pitchFamily="18" charset="0"/>
              </a:rPr>
              <a:t>, takvom obliku ponašanja pribjeći će i naša djeca, lažemo li i djeca će se služiti lažima, zahtijevamo li od djece održavanje higijene, a sami je ne održavamo, teško ćemo tu naviku razviti kod djece. </a:t>
            </a:r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Učenje bontona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061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idx="1"/>
          </p:nvPr>
        </p:nvSpPr>
        <p:spPr>
          <a:xfrm>
            <a:off x="4038600" y="1481138"/>
            <a:ext cx="4648200" cy="4525962"/>
          </a:xfrm>
        </p:spPr>
        <p:txBody>
          <a:bodyPr>
            <a:normAutofit lnSpcReduction="10000"/>
          </a:bodyPr>
          <a:lstStyle/>
          <a:p>
            <a:pPr eaLnBrk="1" hangingPunct="1"/>
            <a:endParaRPr lang="hr-HR" sz="2000" b="1" dirty="0" smtClean="0"/>
          </a:p>
          <a:p>
            <a:pPr eaLnBrk="1" hangingPunct="1"/>
            <a:endParaRPr lang="hr-HR" sz="2000" b="1" dirty="0" smtClean="0"/>
          </a:p>
          <a:p>
            <a:pPr eaLnBrk="1" hangingPunct="1"/>
            <a:r>
              <a:rPr lang="hr-HR" sz="2800" b="1" dirty="0" smtClean="0">
                <a:latin typeface="Baskerville Old Face" pitchFamily="18" charset="0"/>
              </a:rPr>
              <a:t>Pričama kako vam je prodavač vratio više novaca, a vi ste ga na to upozorili možete puno naučiti djecu o poštenju.</a:t>
            </a:r>
          </a:p>
          <a:p>
            <a:pPr eaLnBrk="1" hangingPunct="1"/>
            <a:endParaRPr lang="hr-HR" sz="2800" b="1" dirty="0" smtClean="0">
              <a:latin typeface="Baskerville Old Face" pitchFamily="18" charset="0"/>
            </a:endParaRPr>
          </a:p>
          <a:p>
            <a:pPr eaLnBrk="1" hangingPunct="1"/>
            <a:r>
              <a:rPr lang="hr-HR" sz="2800" b="1" dirty="0" smtClean="0">
                <a:latin typeface="Baskerville Old Face" pitchFamily="18" charset="0"/>
              </a:rPr>
              <a:t>Bezobrazno i sirovo ponašanje djece ne smije se tolerirati!</a:t>
            </a:r>
          </a:p>
          <a:p>
            <a:pPr eaLnBrk="1" hangingPunct="1"/>
            <a:endParaRPr lang="hr-HR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Učenje bontona</a:t>
            </a:r>
            <a:endParaRPr lang="hr-HR" dirty="0"/>
          </a:p>
        </p:txBody>
      </p:sp>
      <p:pic>
        <p:nvPicPr>
          <p:cNvPr id="13316" name="Content Placeholder 14" descr="poslušati kada te netko nešto zamol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3048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6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Kako su ispitanici rangirali lijepo ponašanje?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131841" y="1676400"/>
            <a:ext cx="6012160" cy="4920952"/>
          </a:xfrm>
        </p:spPr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3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podići ženi dječja kolica, ponijeti teret starijim osobama,ponuditi mjesto za sjedenje.............................100%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sposobnost da svoje sugovornike ne prekidamo dok govore……….......................97,8%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točnost kao vrlina……………………...…97,2%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lijepo ponašanje za stolom…………………….....95,4%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odijevanje u skladu s prigodom…………...…....…85,2%</a:t>
            </a:r>
            <a:endParaRPr lang="hr-BA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hr-HR" dirty="0"/>
          </a:p>
        </p:txBody>
      </p:sp>
      <p:pic>
        <p:nvPicPr>
          <p:cNvPr id="14340" name="Content Placeholder 6" descr="b.jpg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2924944"/>
            <a:ext cx="2460625" cy="2010544"/>
          </a:xfrm>
        </p:spPr>
      </p:pic>
    </p:spTree>
    <p:extLst>
      <p:ext uri="{BB962C8B-B14F-4D97-AF65-F5344CB8AC3E}">
        <p14:creationId xmlns:p14="http://schemas.microsoft.com/office/powerpoint/2010/main" val="39460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183</Words>
  <Application>Microsoft Office PowerPoint</Application>
  <PresentationFormat>Prikaz na zaslonu (4:3)</PresentationFormat>
  <Paragraphs>29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Gomilanje</vt:lpstr>
      <vt:lpstr>BONTON</vt:lpstr>
      <vt:lpstr>PowerPointova prezentacija</vt:lpstr>
      <vt:lpstr>Što je bonton?</vt:lpstr>
      <vt:lpstr>Učenje bontona</vt:lpstr>
      <vt:lpstr>Učenje bontona</vt:lpstr>
      <vt:lpstr>Kako su ispitanici rangirali lijepo ponašanje?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BONTON</dc:title>
  <dc:creator>Fizika</dc:creator>
  <cp:lastModifiedBy>Fizika</cp:lastModifiedBy>
  <cp:revision>1</cp:revision>
  <dcterms:created xsi:type="dcterms:W3CDTF">2013-02-14T16:20:27Z</dcterms:created>
  <dcterms:modified xsi:type="dcterms:W3CDTF">2013-02-14T16:24:34Z</dcterms:modified>
</cp:coreProperties>
</file>