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78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86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6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06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26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51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3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301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700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04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47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075B-32C4-4728-A79F-5B7950AD34F1}" type="datetimeFigureOut">
              <a:rPr lang="hr-HR" smtClean="0"/>
              <a:t>4.12.2012.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A716-FDA5-44E9-8E01-ACF623FFA7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47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Pokusi u kemiji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Pano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34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642308">
            <a:off x="1006146" y="582997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Berlin Sans FB" pitchFamily="34" charset="0"/>
              </a:rPr>
              <a:t>Ispitivanje vodljivosti topline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5">
            <a:off x="946635" y="156255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620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Berlin Sans FB" pitchFamily="34" charset="0"/>
              </a:rPr>
              <a:t>Filtracija vapnenog mlijeka i dokazivanje kalcijeve lužine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112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Berlin Sans FB" pitchFamily="34" charset="0"/>
              </a:rPr>
              <a:t>Mogu li kiseline i lužine biti u istoj epruveti? Difuzija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672408" cy="2754306"/>
          </a:xfrm>
        </p:spPr>
      </p:pic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3552395" cy="2664296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5" y="4581128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Berlin Sans FB" pitchFamily="34" charset="0"/>
              </a:rPr>
              <a:t>Dobivanje soli od metala (cink i magnezij) i </a:t>
            </a:r>
            <a:r>
              <a:rPr lang="hr-HR" b="1" dirty="0" err="1" smtClean="0">
                <a:latin typeface="Berlin Sans FB" pitchFamily="34" charset="0"/>
              </a:rPr>
              <a:t>kloridne</a:t>
            </a:r>
            <a:r>
              <a:rPr lang="hr-HR" b="1" dirty="0" smtClean="0">
                <a:latin typeface="Berlin Sans FB" pitchFamily="34" charset="0"/>
              </a:rPr>
              <a:t> kiseline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80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83900" y="1556792"/>
            <a:ext cx="4990932" cy="1218478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latin typeface="Berlin Sans FB" pitchFamily="34" charset="0"/>
              </a:rPr>
              <a:t>Osmoza</a:t>
            </a:r>
            <a:endParaRPr lang="hr-HR" sz="4800" b="1" dirty="0">
              <a:latin typeface="Berlin Sans FB" pitchFamily="34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798">
            <a:off x="395298" y="634919"/>
            <a:ext cx="4038600" cy="3028950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4984"/>
            <a:ext cx="4680520" cy="3510390"/>
          </a:xfrm>
        </p:spPr>
      </p:pic>
    </p:spTree>
    <p:extLst>
      <p:ext uri="{BB962C8B-B14F-4D97-AF65-F5344CB8AC3E}">
        <p14:creationId xmlns:p14="http://schemas.microsoft.com/office/powerpoint/2010/main" val="41238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247019">
            <a:off x="2172318" y="4747245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Berlin Sans FB" pitchFamily="34" charset="0"/>
              </a:rPr>
              <a:t>Gorenje magnezija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6951">
            <a:off x="588363" y="93859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844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atin typeface="Berlin Sans FB" pitchFamily="34" charset="0"/>
              </a:rPr>
              <a:t>Dokazivanje kiselina, lužina i soli indikatorima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004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Berlin Sans FB" pitchFamily="34" charset="0"/>
              </a:rPr>
              <a:t>Određivanje gustoće tvari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13" y="1253361"/>
            <a:ext cx="3741373" cy="2806030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6859">
            <a:off x="377510" y="1425178"/>
            <a:ext cx="4038600" cy="3028950"/>
          </a:xfr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15003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858964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Berlin Sans FB" pitchFamily="34" charset="0"/>
              </a:rPr>
              <a:t>Odmjeravanje volumena tekućina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6" y="1268760"/>
            <a:ext cx="4038600" cy="3028950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785">
            <a:off x="4692654" y="1611867"/>
            <a:ext cx="4038600" cy="3028950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69" y="3888060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038600" cy="3028950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038600" cy="3028950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0" y="4077072"/>
            <a:ext cx="3515883" cy="263691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324159">
            <a:off x="2108972" y="828716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Berlin Sans FB" pitchFamily="34" charset="0"/>
              </a:rPr>
              <a:t>Zagrijavanje tekućina</a:t>
            </a:r>
            <a:endParaRPr lang="hr-HR" b="1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Berlin Sans FB" pitchFamily="34" charset="0"/>
              </a:rPr>
              <a:t>Dokazivanje ugljikova dioksida u izdahnutom zraku pomoću vapnene vode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998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143000"/>
          </a:xfrm>
        </p:spPr>
        <p:txBody>
          <a:bodyPr/>
          <a:lstStyle/>
          <a:p>
            <a:r>
              <a:rPr lang="hr-HR" b="1" dirty="0" smtClean="0">
                <a:latin typeface="Berlin Sans FB" pitchFamily="34" charset="0"/>
              </a:rPr>
              <a:t>Ispitivanje tvrdoće tvari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951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3968" y="4581128"/>
            <a:ext cx="4608512" cy="2016224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Berlin Sans FB" pitchFamily="34" charset="0"/>
              </a:rPr>
              <a:t>Prelijevanje tekućina pomoću staklenog štapića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308">
            <a:off x="366762" y="695962"/>
            <a:ext cx="5708452" cy="4281339"/>
          </a:xfrm>
        </p:spPr>
      </p:pic>
    </p:spTree>
    <p:extLst>
      <p:ext uri="{BB962C8B-B14F-4D97-AF65-F5344CB8AC3E}">
        <p14:creationId xmlns:p14="http://schemas.microsoft.com/office/powerpoint/2010/main" val="31255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15688" y="459268"/>
            <a:ext cx="6721303" cy="1114931"/>
          </a:xfrm>
        </p:spPr>
        <p:txBody>
          <a:bodyPr/>
          <a:lstStyle/>
          <a:p>
            <a:r>
              <a:rPr lang="hr-HR" b="1" dirty="0" smtClean="0">
                <a:latin typeface="Berlin Sans FB" pitchFamily="34" charset="0"/>
              </a:rPr>
              <a:t>Pravilno vaganje tvari</a:t>
            </a:r>
            <a:endParaRPr lang="hr-HR" b="1" dirty="0">
              <a:latin typeface="Berlin Sans FB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646">
            <a:off x="1970552" y="160063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48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75</Words>
  <Application>Microsoft Office PowerPoint</Application>
  <PresentationFormat>Prikaz na zaslonu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Tema sustava Office</vt:lpstr>
      <vt:lpstr>Pokusi u kemiji</vt:lpstr>
      <vt:lpstr>Dokazivanje kiselina, lužina i soli indikatorima</vt:lpstr>
      <vt:lpstr>Određivanje gustoće tvari</vt:lpstr>
      <vt:lpstr>Odmjeravanje volumena tekućina</vt:lpstr>
      <vt:lpstr>Zagrijavanje tekućina</vt:lpstr>
      <vt:lpstr>Dokazivanje ugljikova dioksida u izdahnutom zraku pomoću vapnene vode</vt:lpstr>
      <vt:lpstr>Ispitivanje tvrdoće tvari</vt:lpstr>
      <vt:lpstr>Prelijevanje tekućina pomoću staklenog štapića</vt:lpstr>
      <vt:lpstr>Pravilno vaganje tvari</vt:lpstr>
      <vt:lpstr>Ispitivanje vodljivosti topline</vt:lpstr>
      <vt:lpstr>Filtracija vapnenog mlijeka i dokazivanje kalcijeve lužine</vt:lpstr>
      <vt:lpstr>Mogu li kiseline i lužine biti u istoj epruveti? Difuzija</vt:lpstr>
      <vt:lpstr>Dobivanje soli od metala (cink i magnezij) i kloridne kiseline</vt:lpstr>
      <vt:lpstr>Osmoza</vt:lpstr>
      <vt:lpstr>Gorenje magnezija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Pokusi u kemiji</dc:title>
  <dc:creator>Fizika</dc:creator>
  <cp:lastModifiedBy>Fizika</cp:lastModifiedBy>
  <cp:revision>3</cp:revision>
  <dcterms:created xsi:type="dcterms:W3CDTF">2012-12-04T14:19:11Z</dcterms:created>
  <dcterms:modified xsi:type="dcterms:W3CDTF">2012-12-04T15:31:06Z</dcterms:modified>
</cp:coreProperties>
</file>