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0" r:id="rId6"/>
    <p:sldId id="271" r:id="rId7"/>
    <p:sldId id="273" r:id="rId8"/>
    <p:sldId id="289" r:id="rId9"/>
    <p:sldId id="277" r:id="rId10"/>
    <p:sldId id="268" r:id="rId11"/>
    <p:sldId id="280" r:id="rId12"/>
    <p:sldId id="281" r:id="rId13"/>
    <p:sldId id="278" r:id="rId14"/>
    <p:sldId id="282" r:id="rId15"/>
    <p:sldId id="275" r:id="rId16"/>
    <p:sldId id="290" r:id="rId17"/>
    <p:sldId id="283" r:id="rId18"/>
    <p:sldId id="284" r:id="rId19"/>
    <p:sldId id="286" r:id="rId20"/>
    <p:sldId id="285" r:id="rId21"/>
    <p:sldId id="279" r:id="rId22"/>
    <p:sldId id="288" r:id="rId23"/>
    <p:sldId id="267" r:id="rId24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CBAB1041-F16B-45FE-B466-5CF4E64A4A44}">
          <p14:sldIdLst>
            <p14:sldId id="256"/>
            <p14:sldId id="270"/>
            <p14:sldId id="271"/>
            <p14:sldId id="273"/>
            <p14:sldId id="289"/>
            <p14:sldId id="277"/>
            <p14:sldId id="268"/>
            <p14:sldId id="280"/>
            <p14:sldId id="281"/>
            <p14:sldId id="278"/>
            <p14:sldId id="282"/>
            <p14:sldId id="275"/>
            <p14:sldId id="290"/>
            <p14:sldId id="283"/>
            <p14:sldId id="284"/>
            <p14:sldId id="286"/>
            <p14:sldId id="285"/>
            <p14:sldId id="279"/>
            <p14:sldId id="288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ru-RU"/>
        </a:p>
      </dgm:t>
    </dgm:pt>
    <dgm:pt modelId="{9548B457-BFAD-4CDB-A9AD-98DFA9FF0780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Izložba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98917924-E3D5-4B10-9951-C92C100A8ADF}" type="parTrans" cxnId="{6E5C4D02-7A69-4231-8F24-BB167086EC98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A7DA3C19-9623-4AF4-AF7A-7231CB05F015}" type="sibTrans" cxnId="{6E5C4D02-7A69-4231-8F24-BB167086EC98}">
      <dgm:prSet phldrT="1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5AAFDF26-F66D-426B-8484-9C21505D8C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„Tragovima Fausta Vrančića”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592E6B26-C117-4C85-9FCA-785CE8AE0AC2}" type="parTrans" cxnId="{6C703BCF-78B1-42B9-BDFA-4E1B1A821575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B077AE85-B331-4CA7-B76B-64A202A05C64}" type="pres">
      <dgm:prSet presAssocID="{ED0D1BA1-940D-4EBE-A6D7-CD0454B094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E35E8-F4DD-4B2C-B71F-268AE377989B}" type="pres">
      <dgm:prSet presAssocID="{9548B457-BFAD-4CDB-A9AD-98DFA9FF07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A24D82-EA48-4EA4-A27A-7960EA443052}" type="pres">
      <dgm:prSet presAssocID="{A7DA3C19-9623-4AF4-AF7A-7231CB05F015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BB7E426-D034-4D48-B307-CC5FD850348A}" type="pres">
      <dgm:prSet presAssocID="{A7DA3C19-9623-4AF4-AF7A-7231CB05F015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7E9E3C58-CC23-4411-A6E3-57633E16C7E9}" type="pres">
      <dgm:prSet presAssocID="{5AAFDF26-F66D-426B-8484-9C21505D8C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AB8E35-1750-4CFC-89AD-D69041149504}" type="pres">
      <dgm:prSet presAssocID="{DF4939B7-A7CA-4570-8F47-8E3EAD973AC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4B680E4E-FEB7-489C-AB9C-5BE266E81FE2}" type="pres">
      <dgm:prSet presAssocID="{DF4939B7-A7CA-4570-8F47-8E3EAD973ACC}" presName="connectorText" presStyleLbl="sibTrans2D1" presStyleIdx="1" presStyleCnt="2"/>
      <dgm:spPr/>
      <dgm:t>
        <a:bodyPr/>
        <a:lstStyle/>
        <a:p>
          <a:endParaRPr lang="hr-HR"/>
        </a:p>
      </dgm:t>
    </dgm:pt>
  </dgm:ptLst>
  <dgm:cxnLst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19565398-0CA8-4A20-AB52-DE403E26A9EB}" type="presOf" srcId="{DF4939B7-A7CA-4570-8F47-8E3EAD973ACC}" destId="{93AB8E35-1750-4CFC-89AD-D69041149504}" srcOrd="0" destOrd="0" presId="urn:microsoft.com/office/officeart/2005/8/layout/cycle2"/>
    <dgm:cxn modelId="{11CD504F-EE76-4569-840D-A16323D45253}" type="presOf" srcId="{A7DA3C19-9623-4AF4-AF7A-7231CB05F015}" destId="{38A24D82-EA48-4EA4-A27A-7960EA443052}" srcOrd="0" destOrd="0" presId="urn:microsoft.com/office/officeart/2005/8/layout/cycle2"/>
    <dgm:cxn modelId="{B0534719-3F5B-4D3C-801A-0961E273EB28}" type="presOf" srcId="{ED0D1BA1-940D-4EBE-A6D7-CD0454B09456}" destId="{B077AE85-B331-4CA7-B76B-64A202A05C64}" srcOrd="0" destOrd="0" presId="urn:microsoft.com/office/officeart/2005/8/layout/cycle2"/>
    <dgm:cxn modelId="{0A51ACC0-247E-4CC0-B5DC-35D6DF33CB09}" type="presOf" srcId="{A7DA3C19-9623-4AF4-AF7A-7231CB05F015}" destId="{DBB7E426-D034-4D48-B307-CC5FD850348A}" srcOrd="1" destOrd="0" presId="urn:microsoft.com/office/officeart/2005/8/layout/cycle2"/>
    <dgm:cxn modelId="{76A53B0A-6AAE-4DF0-BE7B-15005DDDCAEE}" type="presOf" srcId="{9548B457-BFAD-4CDB-A9AD-98DFA9FF0780}" destId="{BF4E35E8-F4DD-4B2C-B71F-268AE377989B}" srcOrd="0" destOrd="0" presId="urn:microsoft.com/office/officeart/2005/8/layout/cycle2"/>
    <dgm:cxn modelId="{E43A842A-A38A-483A-85DF-13D988EE1231}" type="presOf" srcId="{5AAFDF26-F66D-426B-8484-9C21505D8C77}" destId="{7E9E3C58-CC23-4411-A6E3-57633E16C7E9}" srcOrd="0" destOrd="0" presId="urn:microsoft.com/office/officeart/2005/8/layout/cycle2"/>
    <dgm:cxn modelId="{6E5C4D02-7A69-4231-8F24-BB167086EC98}" srcId="{ED0D1BA1-940D-4EBE-A6D7-CD0454B09456}" destId="{9548B457-BFAD-4CDB-A9AD-98DFA9FF0780}" srcOrd="0" destOrd="0" parTransId="{98917924-E3D5-4B10-9951-C92C100A8ADF}" sibTransId="{A7DA3C19-9623-4AF4-AF7A-7231CB05F015}"/>
    <dgm:cxn modelId="{9819FEB9-EBFB-4925-B857-ADC98BA4C97E}" type="presOf" srcId="{DF4939B7-A7CA-4570-8F47-8E3EAD973ACC}" destId="{4B680E4E-FEB7-489C-AB9C-5BE266E81FE2}" srcOrd="1" destOrd="0" presId="urn:microsoft.com/office/officeart/2005/8/layout/cycle2"/>
    <dgm:cxn modelId="{8881165E-E9B5-42BB-A1F9-6872D049876E}" type="presParOf" srcId="{B077AE85-B331-4CA7-B76B-64A202A05C64}" destId="{BF4E35E8-F4DD-4B2C-B71F-268AE377989B}" srcOrd="0" destOrd="0" presId="urn:microsoft.com/office/officeart/2005/8/layout/cycle2"/>
    <dgm:cxn modelId="{4A292598-3D7D-4400-8A3B-1935A8F2BB3D}" type="presParOf" srcId="{B077AE85-B331-4CA7-B76B-64A202A05C64}" destId="{38A24D82-EA48-4EA4-A27A-7960EA443052}" srcOrd="1" destOrd="0" presId="urn:microsoft.com/office/officeart/2005/8/layout/cycle2"/>
    <dgm:cxn modelId="{0F171BC6-5CCE-4737-A9A8-93AD018C27F0}" type="presParOf" srcId="{38A24D82-EA48-4EA4-A27A-7960EA443052}" destId="{DBB7E426-D034-4D48-B307-CC5FD850348A}" srcOrd="0" destOrd="0" presId="urn:microsoft.com/office/officeart/2005/8/layout/cycle2"/>
    <dgm:cxn modelId="{486B231C-A738-4893-9EBF-F2E0AA1FF05E}" type="presParOf" srcId="{B077AE85-B331-4CA7-B76B-64A202A05C64}" destId="{7E9E3C58-CC23-4411-A6E3-57633E16C7E9}" srcOrd="2" destOrd="0" presId="urn:microsoft.com/office/officeart/2005/8/layout/cycle2"/>
    <dgm:cxn modelId="{0E5F4A01-3407-4943-BCD4-35BFFFC80E81}" type="presParOf" srcId="{B077AE85-B331-4CA7-B76B-64A202A05C64}" destId="{93AB8E35-1750-4CFC-89AD-D69041149504}" srcOrd="3" destOrd="0" presId="urn:microsoft.com/office/officeart/2005/8/layout/cycle2"/>
    <dgm:cxn modelId="{4E285530-7501-4F34-99B5-E78B5CB88214}" type="presParOf" srcId="{93AB8E35-1750-4CFC-89AD-D69041149504}" destId="{4B680E4E-FEB7-489C-AB9C-5BE266E81F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ru-RU"/>
        </a:p>
      </dgm:t>
    </dgm:pt>
    <dgm:pt modelId="{9548B457-BFAD-4CDB-A9AD-98DFA9FF0780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Izložba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98917924-E3D5-4B10-9951-C92C100A8ADF}" type="parTrans" cxnId="{6E5C4D02-7A69-4231-8F24-BB167086EC98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A7DA3C19-9623-4AF4-AF7A-7231CB05F015}" type="sibTrans" cxnId="{6E5C4D02-7A69-4231-8F24-BB167086EC98}">
      <dgm:prSet phldrT="1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5AAFDF26-F66D-426B-8484-9C21505D8C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rtlCol="0"/>
        <a:lstStyle/>
        <a:p>
          <a:pPr rtl="0"/>
          <a:r>
            <a:rPr lang="hr-HR" sz="12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„Marin Getaldić-pogled u novo doba”</a:t>
          </a:r>
          <a:endParaRPr lang="hr-HR" sz="12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592E6B26-C117-4C85-9FCA-785CE8AE0AC2}" type="parTrans" cxnId="{6C703BCF-78B1-42B9-BDFA-4E1B1A821575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B077AE85-B331-4CA7-B76B-64A202A05C64}" type="pres">
      <dgm:prSet presAssocID="{ED0D1BA1-940D-4EBE-A6D7-CD0454B094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E35E8-F4DD-4B2C-B71F-268AE377989B}" type="pres">
      <dgm:prSet presAssocID="{9548B457-BFAD-4CDB-A9AD-98DFA9FF07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A24D82-EA48-4EA4-A27A-7960EA443052}" type="pres">
      <dgm:prSet presAssocID="{A7DA3C19-9623-4AF4-AF7A-7231CB05F015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BB7E426-D034-4D48-B307-CC5FD850348A}" type="pres">
      <dgm:prSet presAssocID="{A7DA3C19-9623-4AF4-AF7A-7231CB05F015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7E9E3C58-CC23-4411-A6E3-57633E16C7E9}" type="pres">
      <dgm:prSet presAssocID="{5AAFDF26-F66D-426B-8484-9C21505D8C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AB8E35-1750-4CFC-89AD-D69041149504}" type="pres">
      <dgm:prSet presAssocID="{DF4939B7-A7CA-4570-8F47-8E3EAD973AC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4B680E4E-FEB7-489C-AB9C-5BE266E81FE2}" type="pres">
      <dgm:prSet presAssocID="{DF4939B7-A7CA-4570-8F47-8E3EAD973ACC}" presName="connectorText" presStyleLbl="sibTrans2D1" presStyleIdx="1" presStyleCnt="2"/>
      <dgm:spPr/>
      <dgm:t>
        <a:bodyPr/>
        <a:lstStyle/>
        <a:p>
          <a:endParaRPr lang="hr-HR"/>
        </a:p>
      </dgm:t>
    </dgm:pt>
  </dgm:ptLst>
  <dgm:cxnLst>
    <dgm:cxn modelId="{99B2DB51-64DE-4EBB-9380-469385D43AF5}" type="presOf" srcId="{A7DA3C19-9623-4AF4-AF7A-7231CB05F015}" destId="{38A24D82-EA48-4EA4-A27A-7960EA443052}" srcOrd="0" destOrd="0" presId="urn:microsoft.com/office/officeart/2005/8/layout/cycle2"/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82BEBE31-1448-4721-ACA6-7C5115126AFF}" type="presOf" srcId="{DF4939B7-A7CA-4570-8F47-8E3EAD973ACC}" destId="{93AB8E35-1750-4CFC-89AD-D69041149504}" srcOrd="0" destOrd="0" presId="urn:microsoft.com/office/officeart/2005/8/layout/cycle2"/>
    <dgm:cxn modelId="{EB6A23B5-E614-4585-8989-4747C71D0CE4}" type="presOf" srcId="{9548B457-BFAD-4CDB-A9AD-98DFA9FF0780}" destId="{BF4E35E8-F4DD-4B2C-B71F-268AE377989B}" srcOrd="0" destOrd="0" presId="urn:microsoft.com/office/officeart/2005/8/layout/cycle2"/>
    <dgm:cxn modelId="{525AC7AE-00C2-4FA4-B307-C653091CAB4F}" type="presOf" srcId="{ED0D1BA1-940D-4EBE-A6D7-CD0454B09456}" destId="{B077AE85-B331-4CA7-B76B-64A202A05C64}" srcOrd="0" destOrd="0" presId="urn:microsoft.com/office/officeart/2005/8/layout/cycle2"/>
    <dgm:cxn modelId="{F8D07B31-C119-42A8-8077-11492F61C1C2}" type="presOf" srcId="{DF4939B7-A7CA-4570-8F47-8E3EAD973ACC}" destId="{4B680E4E-FEB7-489C-AB9C-5BE266E81FE2}" srcOrd="1" destOrd="0" presId="urn:microsoft.com/office/officeart/2005/8/layout/cycle2"/>
    <dgm:cxn modelId="{17E710FA-8171-4C04-92F3-9A035DA9B9BB}" type="presOf" srcId="{5AAFDF26-F66D-426B-8484-9C21505D8C77}" destId="{7E9E3C58-CC23-4411-A6E3-57633E16C7E9}" srcOrd="0" destOrd="0" presId="urn:microsoft.com/office/officeart/2005/8/layout/cycle2"/>
    <dgm:cxn modelId="{C880B61D-3020-4B6F-B85D-8190D7ACCBA9}" type="presOf" srcId="{A7DA3C19-9623-4AF4-AF7A-7231CB05F015}" destId="{DBB7E426-D034-4D48-B307-CC5FD850348A}" srcOrd="1" destOrd="0" presId="urn:microsoft.com/office/officeart/2005/8/layout/cycle2"/>
    <dgm:cxn modelId="{6E5C4D02-7A69-4231-8F24-BB167086EC98}" srcId="{ED0D1BA1-940D-4EBE-A6D7-CD0454B09456}" destId="{9548B457-BFAD-4CDB-A9AD-98DFA9FF0780}" srcOrd="0" destOrd="0" parTransId="{98917924-E3D5-4B10-9951-C92C100A8ADF}" sibTransId="{A7DA3C19-9623-4AF4-AF7A-7231CB05F015}"/>
    <dgm:cxn modelId="{F0266CAA-8305-44AE-BA42-DA89526DC6E7}" type="presParOf" srcId="{B077AE85-B331-4CA7-B76B-64A202A05C64}" destId="{BF4E35E8-F4DD-4B2C-B71F-268AE377989B}" srcOrd="0" destOrd="0" presId="urn:microsoft.com/office/officeart/2005/8/layout/cycle2"/>
    <dgm:cxn modelId="{D67EE758-35B1-4CD4-86F6-B25EF4361C78}" type="presParOf" srcId="{B077AE85-B331-4CA7-B76B-64A202A05C64}" destId="{38A24D82-EA48-4EA4-A27A-7960EA443052}" srcOrd="1" destOrd="0" presId="urn:microsoft.com/office/officeart/2005/8/layout/cycle2"/>
    <dgm:cxn modelId="{6F30EF80-97B5-44B0-A8C7-481D9E404101}" type="presParOf" srcId="{38A24D82-EA48-4EA4-A27A-7960EA443052}" destId="{DBB7E426-D034-4D48-B307-CC5FD850348A}" srcOrd="0" destOrd="0" presId="urn:microsoft.com/office/officeart/2005/8/layout/cycle2"/>
    <dgm:cxn modelId="{F5CCF23D-C43F-4729-A3E6-649397133596}" type="presParOf" srcId="{B077AE85-B331-4CA7-B76B-64A202A05C64}" destId="{7E9E3C58-CC23-4411-A6E3-57633E16C7E9}" srcOrd="2" destOrd="0" presId="urn:microsoft.com/office/officeart/2005/8/layout/cycle2"/>
    <dgm:cxn modelId="{850C720D-AF89-4CA3-8B70-5E5DD7F658B3}" type="presParOf" srcId="{B077AE85-B331-4CA7-B76B-64A202A05C64}" destId="{93AB8E35-1750-4CFC-89AD-D69041149504}" srcOrd="3" destOrd="0" presId="urn:microsoft.com/office/officeart/2005/8/layout/cycle2"/>
    <dgm:cxn modelId="{53F1E85C-2FBE-4426-BA11-788BD1C0E347}" type="presParOf" srcId="{93AB8E35-1750-4CFC-89AD-D69041149504}" destId="{4B680E4E-FEB7-489C-AB9C-5BE266E81F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ru-RU"/>
        </a:p>
      </dgm:t>
    </dgm:pt>
    <dgm:pt modelId="{9548B457-BFAD-4CDB-A9AD-98DFA9FF0780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Izložba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98917924-E3D5-4B10-9951-C92C100A8ADF}" type="parTrans" cxnId="{6E5C4D02-7A69-4231-8F24-BB167086EC98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A7DA3C19-9623-4AF4-AF7A-7231CB05F015}" type="sibTrans" cxnId="{6E5C4D02-7A69-4231-8F24-BB167086EC98}">
      <dgm:prSet phldrT="1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5AAFDF26-F66D-426B-8484-9C21505D8C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rtlCol="0"/>
        <a:lstStyle/>
        <a:p>
          <a:pPr rtl="0"/>
          <a:r>
            <a:rPr lang="hr-HR" sz="12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„Marin Getaldić-pogled u novo doba”</a:t>
          </a:r>
          <a:endParaRPr lang="hr-HR" sz="12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592E6B26-C117-4C85-9FCA-785CE8AE0AC2}" type="parTrans" cxnId="{6C703BCF-78B1-42B9-BDFA-4E1B1A821575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B077AE85-B331-4CA7-B76B-64A202A05C64}" type="pres">
      <dgm:prSet presAssocID="{ED0D1BA1-940D-4EBE-A6D7-CD0454B094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E35E8-F4DD-4B2C-B71F-268AE377989B}" type="pres">
      <dgm:prSet presAssocID="{9548B457-BFAD-4CDB-A9AD-98DFA9FF07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A24D82-EA48-4EA4-A27A-7960EA443052}" type="pres">
      <dgm:prSet presAssocID="{A7DA3C19-9623-4AF4-AF7A-7231CB05F015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BB7E426-D034-4D48-B307-CC5FD850348A}" type="pres">
      <dgm:prSet presAssocID="{A7DA3C19-9623-4AF4-AF7A-7231CB05F015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7E9E3C58-CC23-4411-A6E3-57633E16C7E9}" type="pres">
      <dgm:prSet presAssocID="{5AAFDF26-F66D-426B-8484-9C21505D8C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AB8E35-1750-4CFC-89AD-D69041149504}" type="pres">
      <dgm:prSet presAssocID="{DF4939B7-A7CA-4570-8F47-8E3EAD973AC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4B680E4E-FEB7-489C-AB9C-5BE266E81FE2}" type="pres">
      <dgm:prSet presAssocID="{DF4939B7-A7CA-4570-8F47-8E3EAD973ACC}" presName="connectorText" presStyleLbl="sibTrans2D1" presStyleIdx="1" presStyleCnt="2"/>
      <dgm:spPr/>
      <dgm:t>
        <a:bodyPr/>
        <a:lstStyle/>
        <a:p>
          <a:endParaRPr lang="hr-HR"/>
        </a:p>
      </dgm:t>
    </dgm:pt>
  </dgm:ptLst>
  <dgm:cxnLst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F2BB9C1B-8B7D-4B8A-A23C-36DD60B8EBCE}" type="presOf" srcId="{DF4939B7-A7CA-4570-8F47-8E3EAD973ACC}" destId="{4B680E4E-FEB7-489C-AB9C-5BE266E81FE2}" srcOrd="1" destOrd="0" presId="urn:microsoft.com/office/officeart/2005/8/layout/cycle2"/>
    <dgm:cxn modelId="{30C84F7C-C79C-4E11-A479-BF3DE98E1D1F}" type="presOf" srcId="{DF4939B7-A7CA-4570-8F47-8E3EAD973ACC}" destId="{93AB8E35-1750-4CFC-89AD-D69041149504}" srcOrd="0" destOrd="0" presId="urn:microsoft.com/office/officeart/2005/8/layout/cycle2"/>
    <dgm:cxn modelId="{7C3F58A2-1FAC-43CD-B98C-A2F2EFE511C5}" type="presOf" srcId="{A7DA3C19-9623-4AF4-AF7A-7231CB05F015}" destId="{38A24D82-EA48-4EA4-A27A-7960EA443052}" srcOrd="0" destOrd="0" presId="urn:microsoft.com/office/officeart/2005/8/layout/cycle2"/>
    <dgm:cxn modelId="{E06EC197-E153-43A0-8005-B0CD850FABB9}" type="presOf" srcId="{5AAFDF26-F66D-426B-8484-9C21505D8C77}" destId="{7E9E3C58-CC23-4411-A6E3-57633E16C7E9}" srcOrd="0" destOrd="0" presId="urn:microsoft.com/office/officeart/2005/8/layout/cycle2"/>
    <dgm:cxn modelId="{A00C4DE5-9DE5-433A-9980-6F89FF74CB28}" type="presOf" srcId="{9548B457-BFAD-4CDB-A9AD-98DFA9FF0780}" destId="{BF4E35E8-F4DD-4B2C-B71F-268AE377989B}" srcOrd="0" destOrd="0" presId="urn:microsoft.com/office/officeart/2005/8/layout/cycle2"/>
    <dgm:cxn modelId="{ED03EAFB-B335-483E-907D-CDBEC0B00312}" type="presOf" srcId="{A7DA3C19-9623-4AF4-AF7A-7231CB05F015}" destId="{DBB7E426-D034-4D48-B307-CC5FD850348A}" srcOrd="1" destOrd="0" presId="urn:microsoft.com/office/officeart/2005/8/layout/cycle2"/>
    <dgm:cxn modelId="{F35D3EB6-B339-4921-98DF-DD3946D2EDE4}" type="presOf" srcId="{ED0D1BA1-940D-4EBE-A6D7-CD0454B09456}" destId="{B077AE85-B331-4CA7-B76B-64A202A05C64}" srcOrd="0" destOrd="0" presId="urn:microsoft.com/office/officeart/2005/8/layout/cycle2"/>
    <dgm:cxn modelId="{6E5C4D02-7A69-4231-8F24-BB167086EC98}" srcId="{ED0D1BA1-940D-4EBE-A6D7-CD0454B09456}" destId="{9548B457-BFAD-4CDB-A9AD-98DFA9FF0780}" srcOrd="0" destOrd="0" parTransId="{98917924-E3D5-4B10-9951-C92C100A8ADF}" sibTransId="{A7DA3C19-9623-4AF4-AF7A-7231CB05F015}"/>
    <dgm:cxn modelId="{638485AD-16C1-402E-AFA7-C13493083196}" type="presParOf" srcId="{B077AE85-B331-4CA7-B76B-64A202A05C64}" destId="{BF4E35E8-F4DD-4B2C-B71F-268AE377989B}" srcOrd="0" destOrd="0" presId="urn:microsoft.com/office/officeart/2005/8/layout/cycle2"/>
    <dgm:cxn modelId="{7EB6BB3A-BC44-4E23-BB79-8741AFB36C34}" type="presParOf" srcId="{B077AE85-B331-4CA7-B76B-64A202A05C64}" destId="{38A24D82-EA48-4EA4-A27A-7960EA443052}" srcOrd="1" destOrd="0" presId="urn:microsoft.com/office/officeart/2005/8/layout/cycle2"/>
    <dgm:cxn modelId="{C683DE1A-08E6-4F60-A948-9EB65046FC25}" type="presParOf" srcId="{38A24D82-EA48-4EA4-A27A-7960EA443052}" destId="{DBB7E426-D034-4D48-B307-CC5FD850348A}" srcOrd="0" destOrd="0" presId="urn:microsoft.com/office/officeart/2005/8/layout/cycle2"/>
    <dgm:cxn modelId="{EA0E3B51-B13E-4CC7-8E3E-F8DA999A6A87}" type="presParOf" srcId="{B077AE85-B331-4CA7-B76B-64A202A05C64}" destId="{7E9E3C58-CC23-4411-A6E3-57633E16C7E9}" srcOrd="2" destOrd="0" presId="urn:microsoft.com/office/officeart/2005/8/layout/cycle2"/>
    <dgm:cxn modelId="{C3944A42-6377-44D5-B305-7AA99CD51FAE}" type="presParOf" srcId="{B077AE85-B331-4CA7-B76B-64A202A05C64}" destId="{93AB8E35-1750-4CFC-89AD-D69041149504}" srcOrd="3" destOrd="0" presId="urn:microsoft.com/office/officeart/2005/8/layout/cycle2"/>
    <dgm:cxn modelId="{65DC1475-A91A-4E34-8C5C-0C11F289BEAE}" type="presParOf" srcId="{93AB8E35-1750-4CFC-89AD-D69041149504}" destId="{4B680E4E-FEB7-489C-AB9C-5BE266E81F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ru-RU"/>
        </a:p>
      </dgm:t>
    </dgm:pt>
    <dgm:pt modelId="{9548B457-BFAD-4CDB-A9AD-98DFA9FF0780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Izložba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98917924-E3D5-4B10-9951-C92C100A8ADF}" type="parTrans" cxnId="{6E5C4D02-7A69-4231-8F24-BB167086EC98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A7DA3C19-9623-4AF4-AF7A-7231CB05F015}" type="sibTrans" cxnId="{6E5C4D02-7A69-4231-8F24-BB167086EC98}">
      <dgm:prSet phldrT="1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5AAFDF26-F66D-426B-8484-9C21505D8C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„Tragovima Fausta Vrančića”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592E6B26-C117-4C85-9FCA-785CE8AE0AC2}" type="parTrans" cxnId="{6C703BCF-78B1-42B9-BDFA-4E1B1A821575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B077AE85-B331-4CA7-B76B-64A202A05C64}" type="pres">
      <dgm:prSet presAssocID="{ED0D1BA1-940D-4EBE-A6D7-CD0454B094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E35E8-F4DD-4B2C-B71F-268AE377989B}" type="pres">
      <dgm:prSet presAssocID="{9548B457-BFAD-4CDB-A9AD-98DFA9FF07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A24D82-EA48-4EA4-A27A-7960EA443052}" type="pres">
      <dgm:prSet presAssocID="{A7DA3C19-9623-4AF4-AF7A-7231CB05F015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BB7E426-D034-4D48-B307-CC5FD850348A}" type="pres">
      <dgm:prSet presAssocID="{A7DA3C19-9623-4AF4-AF7A-7231CB05F015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7E9E3C58-CC23-4411-A6E3-57633E16C7E9}" type="pres">
      <dgm:prSet presAssocID="{5AAFDF26-F66D-426B-8484-9C21505D8C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AB8E35-1750-4CFC-89AD-D69041149504}" type="pres">
      <dgm:prSet presAssocID="{DF4939B7-A7CA-4570-8F47-8E3EAD973AC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4B680E4E-FEB7-489C-AB9C-5BE266E81FE2}" type="pres">
      <dgm:prSet presAssocID="{DF4939B7-A7CA-4570-8F47-8E3EAD973ACC}" presName="connectorText" presStyleLbl="sibTrans2D1" presStyleIdx="1" presStyleCnt="2"/>
      <dgm:spPr/>
      <dgm:t>
        <a:bodyPr/>
        <a:lstStyle/>
        <a:p>
          <a:endParaRPr lang="hr-HR"/>
        </a:p>
      </dgm:t>
    </dgm:pt>
  </dgm:ptLst>
  <dgm:cxnLst>
    <dgm:cxn modelId="{2BC334E4-CE2C-4107-A327-A4BACD3DC826}" type="presOf" srcId="{DF4939B7-A7CA-4570-8F47-8E3EAD973ACC}" destId="{4B680E4E-FEB7-489C-AB9C-5BE266E81FE2}" srcOrd="1" destOrd="0" presId="urn:microsoft.com/office/officeart/2005/8/layout/cycle2"/>
    <dgm:cxn modelId="{EA668B6E-1759-427A-913E-89AEAE5C1EA8}" type="presOf" srcId="{5AAFDF26-F66D-426B-8484-9C21505D8C77}" destId="{7E9E3C58-CC23-4411-A6E3-57633E16C7E9}" srcOrd="0" destOrd="0" presId="urn:microsoft.com/office/officeart/2005/8/layout/cycle2"/>
    <dgm:cxn modelId="{0DDBB03F-A5D0-444C-883B-C1AFBC3A37AB}" type="presOf" srcId="{9548B457-BFAD-4CDB-A9AD-98DFA9FF0780}" destId="{BF4E35E8-F4DD-4B2C-B71F-268AE377989B}" srcOrd="0" destOrd="0" presId="urn:microsoft.com/office/officeart/2005/8/layout/cycle2"/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770723C5-3EFE-45D3-83B3-9E3AD7567C16}" type="presOf" srcId="{ED0D1BA1-940D-4EBE-A6D7-CD0454B09456}" destId="{B077AE85-B331-4CA7-B76B-64A202A05C64}" srcOrd="0" destOrd="0" presId="urn:microsoft.com/office/officeart/2005/8/layout/cycle2"/>
    <dgm:cxn modelId="{6E5C4D02-7A69-4231-8F24-BB167086EC98}" srcId="{ED0D1BA1-940D-4EBE-A6D7-CD0454B09456}" destId="{9548B457-BFAD-4CDB-A9AD-98DFA9FF0780}" srcOrd="0" destOrd="0" parTransId="{98917924-E3D5-4B10-9951-C92C100A8ADF}" sibTransId="{A7DA3C19-9623-4AF4-AF7A-7231CB05F015}"/>
    <dgm:cxn modelId="{9998361D-0DC1-42A0-972E-983782D5ABD1}" type="presOf" srcId="{A7DA3C19-9623-4AF4-AF7A-7231CB05F015}" destId="{DBB7E426-D034-4D48-B307-CC5FD850348A}" srcOrd="1" destOrd="0" presId="urn:microsoft.com/office/officeart/2005/8/layout/cycle2"/>
    <dgm:cxn modelId="{A5A97FF9-40D4-4975-B8BE-F0A893C506D6}" type="presOf" srcId="{DF4939B7-A7CA-4570-8F47-8E3EAD973ACC}" destId="{93AB8E35-1750-4CFC-89AD-D69041149504}" srcOrd="0" destOrd="0" presId="urn:microsoft.com/office/officeart/2005/8/layout/cycle2"/>
    <dgm:cxn modelId="{10C382CF-F709-4FFD-91F7-1AEFA09FB4BC}" type="presOf" srcId="{A7DA3C19-9623-4AF4-AF7A-7231CB05F015}" destId="{38A24D82-EA48-4EA4-A27A-7960EA443052}" srcOrd="0" destOrd="0" presId="urn:microsoft.com/office/officeart/2005/8/layout/cycle2"/>
    <dgm:cxn modelId="{CCDE1E00-8282-42AF-96CB-9376DBA21E90}" type="presParOf" srcId="{B077AE85-B331-4CA7-B76B-64A202A05C64}" destId="{BF4E35E8-F4DD-4B2C-B71F-268AE377989B}" srcOrd="0" destOrd="0" presId="urn:microsoft.com/office/officeart/2005/8/layout/cycle2"/>
    <dgm:cxn modelId="{BE0744D6-C5A7-4C7D-9B64-8D738761E1B5}" type="presParOf" srcId="{B077AE85-B331-4CA7-B76B-64A202A05C64}" destId="{38A24D82-EA48-4EA4-A27A-7960EA443052}" srcOrd="1" destOrd="0" presId="urn:microsoft.com/office/officeart/2005/8/layout/cycle2"/>
    <dgm:cxn modelId="{B19F8BB0-EC5C-48A5-979B-0EE491D99582}" type="presParOf" srcId="{38A24D82-EA48-4EA4-A27A-7960EA443052}" destId="{DBB7E426-D034-4D48-B307-CC5FD850348A}" srcOrd="0" destOrd="0" presId="urn:microsoft.com/office/officeart/2005/8/layout/cycle2"/>
    <dgm:cxn modelId="{220B8B79-93B9-45B6-95DD-44CEA6087490}" type="presParOf" srcId="{B077AE85-B331-4CA7-B76B-64A202A05C64}" destId="{7E9E3C58-CC23-4411-A6E3-57633E16C7E9}" srcOrd="2" destOrd="0" presId="urn:microsoft.com/office/officeart/2005/8/layout/cycle2"/>
    <dgm:cxn modelId="{4B03900F-10E4-4550-86F2-7BE64CE062EA}" type="presParOf" srcId="{B077AE85-B331-4CA7-B76B-64A202A05C64}" destId="{93AB8E35-1750-4CFC-89AD-D69041149504}" srcOrd="3" destOrd="0" presId="urn:microsoft.com/office/officeart/2005/8/layout/cycle2"/>
    <dgm:cxn modelId="{F31F2BBF-B27A-4978-BFAF-2D1DD4B32077}" type="presParOf" srcId="{93AB8E35-1750-4CFC-89AD-D69041149504}" destId="{4B680E4E-FEB7-489C-AB9C-5BE266E81F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ru-RU"/>
        </a:p>
      </dgm:t>
    </dgm:pt>
    <dgm:pt modelId="{9548B457-BFAD-4CDB-A9AD-98DFA9FF0780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Izložba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98917924-E3D5-4B10-9951-C92C100A8ADF}" type="parTrans" cxnId="{6E5C4D02-7A69-4231-8F24-BB167086EC98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A7DA3C19-9623-4AF4-AF7A-7231CB05F015}" type="sibTrans" cxnId="{6E5C4D02-7A69-4231-8F24-BB167086EC98}">
      <dgm:prSet phldrT="1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5AAFDF26-F66D-426B-8484-9C21505D8C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„Tragovima Fausta Vrančića”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592E6B26-C117-4C85-9FCA-785CE8AE0AC2}" type="parTrans" cxnId="{6C703BCF-78B1-42B9-BDFA-4E1B1A821575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B077AE85-B331-4CA7-B76B-64A202A05C64}" type="pres">
      <dgm:prSet presAssocID="{ED0D1BA1-940D-4EBE-A6D7-CD0454B094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E35E8-F4DD-4B2C-B71F-268AE377989B}" type="pres">
      <dgm:prSet presAssocID="{9548B457-BFAD-4CDB-A9AD-98DFA9FF07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A24D82-EA48-4EA4-A27A-7960EA443052}" type="pres">
      <dgm:prSet presAssocID="{A7DA3C19-9623-4AF4-AF7A-7231CB05F015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BB7E426-D034-4D48-B307-CC5FD850348A}" type="pres">
      <dgm:prSet presAssocID="{A7DA3C19-9623-4AF4-AF7A-7231CB05F015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7E9E3C58-CC23-4411-A6E3-57633E16C7E9}" type="pres">
      <dgm:prSet presAssocID="{5AAFDF26-F66D-426B-8484-9C21505D8C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AB8E35-1750-4CFC-89AD-D69041149504}" type="pres">
      <dgm:prSet presAssocID="{DF4939B7-A7CA-4570-8F47-8E3EAD973AC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4B680E4E-FEB7-489C-AB9C-5BE266E81FE2}" type="pres">
      <dgm:prSet presAssocID="{DF4939B7-A7CA-4570-8F47-8E3EAD973ACC}" presName="connectorText" presStyleLbl="sibTrans2D1" presStyleIdx="1" presStyleCnt="2"/>
      <dgm:spPr/>
      <dgm:t>
        <a:bodyPr/>
        <a:lstStyle/>
        <a:p>
          <a:endParaRPr lang="hr-HR"/>
        </a:p>
      </dgm:t>
    </dgm:pt>
  </dgm:ptLst>
  <dgm:cxnLst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2A162EB5-1C27-4FFC-A7D5-D1445D93216E}" type="presOf" srcId="{A7DA3C19-9623-4AF4-AF7A-7231CB05F015}" destId="{DBB7E426-D034-4D48-B307-CC5FD850348A}" srcOrd="1" destOrd="0" presId="urn:microsoft.com/office/officeart/2005/8/layout/cycle2"/>
    <dgm:cxn modelId="{B0C370CE-CFF2-4F1B-8EA8-E961E223431E}" type="presOf" srcId="{DF4939B7-A7CA-4570-8F47-8E3EAD973ACC}" destId="{4B680E4E-FEB7-489C-AB9C-5BE266E81FE2}" srcOrd="1" destOrd="0" presId="urn:microsoft.com/office/officeart/2005/8/layout/cycle2"/>
    <dgm:cxn modelId="{29DF3D2B-39BE-4E94-AA08-9C8FD98A624B}" type="presOf" srcId="{ED0D1BA1-940D-4EBE-A6D7-CD0454B09456}" destId="{B077AE85-B331-4CA7-B76B-64A202A05C64}" srcOrd="0" destOrd="0" presId="urn:microsoft.com/office/officeart/2005/8/layout/cycle2"/>
    <dgm:cxn modelId="{03B4D6EF-77FC-4EF6-8280-16C944C15294}" type="presOf" srcId="{5AAFDF26-F66D-426B-8484-9C21505D8C77}" destId="{7E9E3C58-CC23-4411-A6E3-57633E16C7E9}" srcOrd="0" destOrd="0" presId="urn:microsoft.com/office/officeart/2005/8/layout/cycle2"/>
    <dgm:cxn modelId="{8E66F9C1-D6CE-4F3F-B7E5-B4363BCF5108}" type="presOf" srcId="{9548B457-BFAD-4CDB-A9AD-98DFA9FF0780}" destId="{BF4E35E8-F4DD-4B2C-B71F-268AE377989B}" srcOrd="0" destOrd="0" presId="urn:microsoft.com/office/officeart/2005/8/layout/cycle2"/>
    <dgm:cxn modelId="{351D733E-06C9-424F-95A4-8FA5D2C07123}" type="presOf" srcId="{DF4939B7-A7CA-4570-8F47-8E3EAD973ACC}" destId="{93AB8E35-1750-4CFC-89AD-D69041149504}" srcOrd="0" destOrd="0" presId="urn:microsoft.com/office/officeart/2005/8/layout/cycle2"/>
    <dgm:cxn modelId="{B2EEA52A-8B26-4984-9CF9-B62FF4EEB8E7}" type="presOf" srcId="{A7DA3C19-9623-4AF4-AF7A-7231CB05F015}" destId="{38A24D82-EA48-4EA4-A27A-7960EA443052}" srcOrd="0" destOrd="0" presId="urn:microsoft.com/office/officeart/2005/8/layout/cycle2"/>
    <dgm:cxn modelId="{6E5C4D02-7A69-4231-8F24-BB167086EC98}" srcId="{ED0D1BA1-940D-4EBE-A6D7-CD0454B09456}" destId="{9548B457-BFAD-4CDB-A9AD-98DFA9FF0780}" srcOrd="0" destOrd="0" parTransId="{98917924-E3D5-4B10-9951-C92C100A8ADF}" sibTransId="{A7DA3C19-9623-4AF4-AF7A-7231CB05F015}"/>
    <dgm:cxn modelId="{9C6445BD-7638-4897-9AF1-3DCBBBA97C8A}" type="presParOf" srcId="{B077AE85-B331-4CA7-B76B-64A202A05C64}" destId="{BF4E35E8-F4DD-4B2C-B71F-268AE377989B}" srcOrd="0" destOrd="0" presId="urn:microsoft.com/office/officeart/2005/8/layout/cycle2"/>
    <dgm:cxn modelId="{C314BCAD-8583-4618-8B23-6AD66E9853D8}" type="presParOf" srcId="{B077AE85-B331-4CA7-B76B-64A202A05C64}" destId="{38A24D82-EA48-4EA4-A27A-7960EA443052}" srcOrd="1" destOrd="0" presId="urn:microsoft.com/office/officeart/2005/8/layout/cycle2"/>
    <dgm:cxn modelId="{BD171F49-A9F0-4201-A46B-C768E33E4BD0}" type="presParOf" srcId="{38A24D82-EA48-4EA4-A27A-7960EA443052}" destId="{DBB7E426-D034-4D48-B307-CC5FD850348A}" srcOrd="0" destOrd="0" presId="urn:microsoft.com/office/officeart/2005/8/layout/cycle2"/>
    <dgm:cxn modelId="{94A65317-F413-430E-9F81-29A57471B1EF}" type="presParOf" srcId="{B077AE85-B331-4CA7-B76B-64A202A05C64}" destId="{7E9E3C58-CC23-4411-A6E3-57633E16C7E9}" srcOrd="2" destOrd="0" presId="urn:microsoft.com/office/officeart/2005/8/layout/cycle2"/>
    <dgm:cxn modelId="{E070D962-578A-453C-83F8-E7D39C479104}" type="presParOf" srcId="{B077AE85-B331-4CA7-B76B-64A202A05C64}" destId="{93AB8E35-1750-4CFC-89AD-D69041149504}" srcOrd="3" destOrd="0" presId="urn:microsoft.com/office/officeart/2005/8/layout/cycle2"/>
    <dgm:cxn modelId="{66CC2B72-2591-4933-8EE1-E0503A2041E2}" type="presParOf" srcId="{93AB8E35-1750-4CFC-89AD-D69041149504}" destId="{4B680E4E-FEB7-489C-AB9C-5BE266E81F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ru-RU"/>
        </a:p>
      </dgm:t>
    </dgm:pt>
    <dgm:pt modelId="{9548B457-BFAD-4CDB-A9AD-98DFA9FF0780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Izložba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98917924-E3D5-4B10-9951-C92C100A8ADF}" type="parTrans" cxnId="{6E5C4D02-7A69-4231-8F24-BB167086EC98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A7DA3C19-9623-4AF4-AF7A-7231CB05F015}" type="sibTrans" cxnId="{6E5C4D02-7A69-4231-8F24-BB167086EC98}">
      <dgm:prSet phldrT="1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5AAFDF26-F66D-426B-8484-9C21505D8C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„Tragovima Fausta Vrančića”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592E6B26-C117-4C85-9FCA-785CE8AE0AC2}" type="parTrans" cxnId="{6C703BCF-78B1-42B9-BDFA-4E1B1A821575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B077AE85-B331-4CA7-B76B-64A202A05C64}" type="pres">
      <dgm:prSet presAssocID="{ED0D1BA1-940D-4EBE-A6D7-CD0454B094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E35E8-F4DD-4B2C-B71F-268AE377989B}" type="pres">
      <dgm:prSet presAssocID="{9548B457-BFAD-4CDB-A9AD-98DFA9FF07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A24D82-EA48-4EA4-A27A-7960EA443052}" type="pres">
      <dgm:prSet presAssocID="{A7DA3C19-9623-4AF4-AF7A-7231CB05F015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BB7E426-D034-4D48-B307-CC5FD850348A}" type="pres">
      <dgm:prSet presAssocID="{A7DA3C19-9623-4AF4-AF7A-7231CB05F015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7E9E3C58-CC23-4411-A6E3-57633E16C7E9}" type="pres">
      <dgm:prSet presAssocID="{5AAFDF26-F66D-426B-8484-9C21505D8C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AB8E35-1750-4CFC-89AD-D69041149504}" type="pres">
      <dgm:prSet presAssocID="{DF4939B7-A7CA-4570-8F47-8E3EAD973AC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4B680E4E-FEB7-489C-AB9C-5BE266E81FE2}" type="pres">
      <dgm:prSet presAssocID="{DF4939B7-A7CA-4570-8F47-8E3EAD973ACC}" presName="connectorText" presStyleLbl="sibTrans2D1" presStyleIdx="1" presStyleCnt="2"/>
      <dgm:spPr/>
      <dgm:t>
        <a:bodyPr/>
        <a:lstStyle/>
        <a:p>
          <a:endParaRPr lang="hr-HR"/>
        </a:p>
      </dgm:t>
    </dgm:pt>
  </dgm:ptLst>
  <dgm:cxnLst>
    <dgm:cxn modelId="{D037E286-C2CF-45AA-9B79-15FCCF196F1F}" type="presOf" srcId="{DF4939B7-A7CA-4570-8F47-8E3EAD973ACC}" destId="{93AB8E35-1750-4CFC-89AD-D69041149504}" srcOrd="0" destOrd="0" presId="urn:microsoft.com/office/officeart/2005/8/layout/cycle2"/>
    <dgm:cxn modelId="{6409F567-C8E6-48C3-838B-19409383CD54}" type="presOf" srcId="{5AAFDF26-F66D-426B-8484-9C21505D8C77}" destId="{7E9E3C58-CC23-4411-A6E3-57633E16C7E9}" srcOrd="0" destOrd="0" presId="urn:microsoft.com/office/officeart/2005/8/layout/cycle2"/>
    <dgm:cxn modelId="{AA0C793C-72B7-47E3-8F18-5BCB61402543}" type="presOf" srcId="{A7DA3C19-9623-4AF4-AF7A-7231CB05F015}" destId="{38A24D82-EA48-4EA4-A27A-7960EA443052}" srcOrd="0" destOrd="0" presId="urn:microsoft.com/office/officeart/2005/8/layout/cycle2"/>
    <dgm:cxn modelId="{6CD4345B-01DF-4639-A1B2-CAD97BC4A5C2}" type="presOf" srcId="{A7DA3C19-9623-4AF4-AF7A-7231CB05F015}" destId="{DBB7E426-D034-4D48-B307-CC5FD850348A}" srcOrd="1" destOrd="0" presId="urn:microsoft.com/office/officeart/2005/8/layout/cycle2"/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6E5C4D02-7A69-4231-8F24-BB167086EC98}" srcId="{ED0D1BA1-940D-4EBE-A6D7-CD0454B09456}" destId="{9548B457-BFAD-4CDB-A9AD-98DFA9FF0780}" srcOrd="0" destOrd="0" parTransId="{98917924-E3D5-4B10-9951-C92C100A8ADF}" sibTransId="{A7DA3C19-9623-4AF4-AF7A-7231CB05F015}"/>
    <dgm:cxn modelId="{3C90B600-4E3F-47FA-A751-00507563ED3A}" type="presOf" srcId="{9548B457-BFAD-4CDB-A9AD-98DFA9FF0780}" destId="{BF4E35E8-F4DD-4B2C-B71F-268AE377989B}" srcOrd="0" destOrd="0" presId="urn:microsoft.com/office/officeart/2005/8/layout/cycle2"/>
    <dgm:cxn modelId="{10E86683-4C0E-464D-A841-B6AD879B7E60}" type="presOf" srcId="{DF4939B7-A7CA-4570-8F47-8E3EAD973ACC}" destId="{4B680E4E-FEB7-489C-AB9C-5BE266E81FE2}" srcOrd="1" destOrd="0" presId="urn:microsoft.com/office/officeart/2005/8/layout/cycle2"/>
    <dgm:cxn modelId="{31BA49DD-FDE0-4D9B-8C92-E572255B0C32}" type="presOf" srcId="{ED0D1BA1-940D-4EBE-A6D7-CD0454B09456}" destId="{B077AE85-B331-4CA7-B76B-64A202A05C64}" srcOrd="0" destOrd="0" presId="urn:microsoft.com/office/officeart/2005/8/layout/cycle2"/>
    <dgm:cxn modelId="{674C5A19-06ED-4F7F-BDD4-CFB96AD9E634}" type="presParOf" srcId="{B077AE85-B331-4CA7-B76B-64A202A05C64}" destId="{BF4E35E8-F4DD-4B2C-B71F-268AE377989B}" srcOrd="0" destOrd="0" presId="urn:microsoft.com/office/officeart/2005/8/layout/cycle2"/>
    <dgm:cxn modelId="{4456D263-1189-4398-81A4-646B3E848841}" type="presParOf" srcId="{B077AE85-B331-4CA7-B76B-64A202A05C64}" destId="{38A24D82-EA48-4EA4-A27A-7960EA443052}" srcOrd="1" destOrd="0" presId="urn:microsoft.com/office/officeart/2005/8/layout/cycle2"/>
    <dgm:cxn modelId="{A2DA68A5-ED0C-4F58-881C-1FBE3AAE263E}" type="presParOf" srcId="{38A24D82-EA48-4EA4-A27A-7960EA443052}" destId="{DBB7E426-D034-4D48-B307-CC5FD850348A}" srcOrd="0" destOrd="0" presId="urn:microsoft.com/office/officeart/2005/8/layout/cycle2"/>
    <dgm:cxn modelId="{A52B2E68-242D-4945-A1D8-75F6110D71F7}" type="presParOf" srcId="{B077AE85-B331-4CA7-B76B-64A202A05C64}" destId="{7E9E3C58-CC23-4411-A6E3-57633E16C7E9}" srcOrd="2" destOrd="0" presId="urn:microsoft.com/office/officeart/2005/8/layout/cycle2"/>
    <dgm:cxn modelId="{91ADF8DA-3007-4FA2-B2CA-5D3A636A6FA1}" type="presParOf" srcId="{B077AE85-B331-4CA7-B76B-64A202A05C64}" destId="{93AB8E35-1750-4CFC-89AD-D69041149504}" srcOrd="3" destOrd="0" presId="urn:microsoft.com/office/officeart/2005/8/layout/cycle2"/>
    <dgm:cxn modelId="{C8849E20-40E2-4E26-8CF0-0B435A331E55}" type="presParOf" srcId="{93AB8E35-1750-4CFC-89AD-D69041149504}" destId="{4B680E4E-FEB7-489C-AB9C-5BE266E81F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ru-RU"/>
        </a:p>
      </dgm:t>
    </dgm:pt>
    <dgm:pt modelId="{9548B457-BFAD-4CDB-A9AD-98DFA9FF0780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Izložba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98917924-E3D5-4B10-9951-C92C100A8ADF}" type="parTrans" cxnId="{6E5C4D02-7A69-4231-8F24-BB167086EC98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A7DA3C19-9623-4AF4-AF7A-7231CB05F015}" type="sibTrans" cxnId="{6E5C4D02-7A69-4231-8F24-BB167086EC98}">
      <dgm:prSet phldrT="1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5AAFDF26-F66D-426B-8484-9C21505D8C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„Tragovima Fausta Vrančića”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592E6B26-C117-4C85-9FCA-785CE8AE0AC2}" type="parTrans" cxnId="{6C703BCF-78B1-42B9-BDFA-4E1B1A821575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B077AE85-B331-4CA7-B76B-64A202A05C64}" type="pres">
      <dgm:prSet presAssocID="{ED0D1BA1-940D-4EBE-A6D7-CD0454B094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E35E8-F4DD-4B2C-B71F-268AE377989B}" type="pres">
      <dgm:prSet presAssocID="{9548B457-BFAD-4CDB-A9AD-98DFA9FF07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A24D82-EA48-4EA4-A27A-7960EA443052}" type="pres">
      <dgm:prSet presAssocID="{A7DA3C19-9623-4AF4-AF7A-7231CB05F015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BB7E426-D034-4D48-B307-CC5FD850348A}" type="pres">
      <dgm:prSet presAssocID="{A7DA3C19-9623-4AF4-AF7A-7231CB05F015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7E9E3C58-CC23-4411-A6E3-57633E16C7E9}" type="pres">
      <dgm:prSet presAssocID="{5AAFDF26-F66D-426B-8484-9C21505D8C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AB8E35-1750-4CFC-89AD-D69041149504}" type="pres">
      <dgm:prSet presAssocID="{DF4939B7-A7CA-4570-8F47-8E3EAD973AC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4B680E4E-FEB7-489C-AB9C-5BE266E81FE2}" type="pres">
      <dgm:prSet presAssocID="{DF4939B7-A7CA-4570-8F47-8E3EAD973ACC}" presName="connectorText" presStyleLbl="sibTrans2D1" presStyleIdx="1" presStyleCnt="2"/>
      <dgm:spPr/>
      <dgm:t>
        <a:bodyPr/>
        <a:lstStyle/>
        <a:p>
          <a:endParaRPr lang="hr-HR"/>
        </a:p>
      </dgm:t>
    </dgm:pt>
  </dgm:ptLst>
  <dgm:cxnLst>
    <dgm:cxn modelId="{DFF91D9F-4B4C-4C40-B41A-7B1665A16E44}" type="presOf" srcId="{DF4939B7-A7CA-4570-8F47-8E3EAD973ACC}" destId="{4B680E4E-FEB7-489C-AB9C-5BE266E81FE2}" srcOrd="1" destOrd="0" presId="urn:microsoft.com/office/officeart/2005/8/layout/cycle2"/>
    <dgm:cxn modelId="{F5164020-AEE0-46B6-8192-1A5170023394}" type="presOf" srcId="{DF4939B7-A7CA-4570-8F47-8E3EAD973ACC}" destId="{93AB8E35-1750-4CFC-89AD-D69041149504}" srcOrd="0" destOrd="0" presId="urn:microsoft.com/office/officeart/2005/8/layout/cycle2"/>
    <dgm:cxn modelId="{4EEA142D-0591-47FE-824D-1C40D3E5763E}" type="presOf" srcId="{9548B457-BFAD-4CDB-A9AD-98DFA9FF0780}" destId="{BF4E35E8-F4DD-4B2C-B71F-268AE377989B}" srcOrd="0" destOrd="0" presId="urn:microsoft.com/office/officeart/2005/8/layout/cycle2"/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5013C779-A8FC-4A30-87B3-1E5E2D4318C8}" type="presOf" srcId="{ED0D1BA1-940D-4EBE-A6D7-CD0454B09456}" destId="{B077AE85-B331-4CA7-B76B-64A202A05C64}" srcOrd="0" destOrd="0" presId="urn:microsoft.com/office/officeart/2005/8/layout/cycle2"/>
    <dgm:cxn modelId="{EA115B1E-79F7-4FAD-89D9-D22EC6EB3DFB}" type="presOf" srcId="{5AAFDF26-F66D-426B-8484-9C21505D8C77}" destId="{7E9E3C58-CC23-4411-A6E3-57633E16C7E9}" srcOrd="0" destOrd="0" presId="urn:microsoft.com/office/officeart/2005/8/layout/cycle2"/>
    <dgm:cxn modelId="{6E5C4D02-7A69-4231-8F24-BB167086EC98}" srcId="{ED0D1BA1-940D-4EBE-A6D7-CD0454B09456}" destId="{9548B457-BFAD-4CDB-A9AD-98DFA9FF0780}" srcOrd="0" destOrd="0" parTransId="{98917924-E3D5-4B10-9951-C92C100A8ADF}" sibTransId="{A7DA3C19-9623-4AF4-AF7A-7231CB05F015}"/>
    <dgm:cxn modelId="{B06C163C-43EC-41E4-B393-3A57E87C079A}" type="presOf" srcId="{A7DA3C19-9623-4AF4-AF7A-7231CB05F015}" destId="{38A24D82-EA48-4EA4-A27A-7960EA443052}" srcOrd="0" destOrd="0" presId="urn:microsoft.com/office/officeart/2005/8/layout/cycle2"/>
    <dgm:cxn modelId="{CE37D582-C044-4E81-B37B-4CEED23DC33F}" type="presOf" srcId="{A7DA3C19-9623-4AF4-AF7A-7231CB05F015}" destId="{DBB7E426-D034-4D48-B307-CC5FD850348A}" srcOrd="1" destOrd="0" presId="urn:microsoft.com/office/officeart/2005/8/layout/cycle2"/>
    <dgm:cxn modelId="{9CB25C40-DD6B-4EE5-8643-C10240C29F28}" type="presParOf" srcId="{B077AE85-B331-4CA7-B76B-64A202A05C64}" destId="{BF4E35E8-F4DD-4B2C-B71F-268AE377989B}" srcOrd="0" destOrd="0" presId="urn:microsoft.com/office/officeart/2005/8/layout/cycle2"/>
    <dgm:cxn modelId="{1599DB3F-D1E7-403F-A26C-33381E80BBF4}" type="presParOf" srcId="{B077AE85-B331-4CA7-B76B-64A202A05C64}" destId="{38A24D82-EA48-4EA4-A27A-7960EA443052}" srcOrd="1" destOrd="0" presId="urn:microsoft.com/office/officeart/2005/8/layout/cycle2"/>
    <dgm:cxn modelId="{DB44D947-6B30-439C-8CFD-87D92A10D0C8}" type="presParOf" srcId="{38A24D82-EA48-4EA4-A27A-7960EA443052}" destId="{DBB7E426-D034-4D48-B307-CC5FD850348A}" srcOrd="0" destOrd="0" presId="urn:microsoft.com/office/officeart/2005/8/layout/cycle2"/>
    <dgm:cxn modelId="{A6248594-BA93-4756-B892-AD1510B369F3}" type="presParOf" srcId="{B077AE85-B331-4CA7-B76B-64A202A05C64}" destId="{7E9E3C58-CC23-4411-A6E3-57633E16C7E9}" srcOrd="2" destOrd="0" presId="urn:microsoft.com/office/officeart/2005/8/layout/cycle2"/>
    <dgm:cxn modelId="{D417EF7E-1EA4-425E-B75E-3DE559FCE830}" type="presParOf" srcId="{B077AE85-B331-4CA7-B76B-64A202A05C64}" destId="{93AB8E35-1750-4CFC-89AD-D69041149504}" srcOrd="3" destOrd="0" presId="urn:microsoft.com/office/officeart/2005/8/layout/cycle2"/>
    <dgm:cxn modelId="{6AA2910C-0148-4FDA-A913-9010AD1CCFDA}" type="presParOf" srcId="{93AB8E35-1750-4CFC-89AD-D69041149504}" destId="{4B680E4E-FEB7-489C-AB9C-5BE266E81F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ru-RU"/>
        </a:p>
      </dgm:t>
    </dgm:pt>
    <dgm:pt modelId="{9548B457-BFAD-4CDB-A9AD-98DFA9FF0780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Izložba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98917924-E3D5-4B10-9951-C92C100A8ADF}" type="parTrans" cxnId="{6E5C4D02-7A69-4231-8F24-BB167086EC98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A7DA3C19-9623-4AF4-AF7A-7231CB05F015}" type="sibTrans" cxnId="{6E5C4D02-7A69-4231-8F24-BB167086EC98}">
      <dgm:prSet phldrT="1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5AAFDF26-F66D-426B-8484-9C21505D8C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„Tragovima Fausta Vrančića”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592E6B26-C117-4C85-9FCA-785CE8AE0AC2}" type="parTrans" cxnId="{6C703BCF-78B1-42B9-BDFA-4E1B1A821575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B077AE85-B331-4CA7-B76B-64A202A05C64}" type="pres">
      <dgm:prSet presAssocID="{ED0D1BA1-940D-4EBE-A6D7-CD0454B094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E35E8-F4DD-4B2C-B71F-268AE377989B}" type="pres">
      <dgm:prSet presAssocID="{9548B457-BFAD-4CDB-A9AD-98DFA9FF07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A24D82-EA48-4EA4-A27A-7960EA443052}" type="pres">
      <dgm:prSet presAssocID="{A7DA3C19-9623-4AF4-AF7A-7231CB05F015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BB7E426-D034-4D48-B307-CC5FD850348A}" type="pres">
      <dgm:prSet presAssocID="{A7DA3C19-9623-4AF4-AF7A-7231CB05F015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7E9E3C58-CC23-4411-A6E3-57633E16C7E9}" type="pres">
      <dgm:prSet presAssocID="{5AAFDF26-F66D-426B-8484-9C21505D8C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AB8E35-1750-4CFC-89AD-D69041149504}" type="pres">
      <dgm:prSet presAssocID="{DF4939B7-A7CA-4570-8F47-8E3EAD973AC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4B680E4E-FEB7-489C-AB9C-5BE266E81FE2}" type="pres">
      <dgm:prSet presAssocID="{DF4939B7-A7CA-4570-8F47-8E3EAD973ACC}" presName="connectorText" presStyleLbl="sibTrans2D1" presStyleIdx="1" presStyleCnt="2"/>
      <dgm:spPr/>
      <dgm:t>
        <a:bodyPr/>
        <a:lstStyle/>
        <a:p>
          <a:endParaRPr lang="hr-HR"/>
        </a:p>
      </dgm:t>
    </dgm:pt>
  </dgm:ptLst>
  <dgm:cxnLst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1ACD0871-32B7-4332-9353-8E4F10F76C7F}" type="presOf" srcId="{5AAFDF26-F66D-426B-8484-9C21505D8C77}" destId="{7E9E3C58-CC23-4411-A6E3-57633E16C7E9}" srcOrd="0" destOrd="0" presId="urn:microsoft.com/office/officeart/2005/8/layout/cycle2"/>
    <dgm:cxn modelId="{DC7DEFED-A097-4BBD-AC0B-8EFA1D0670DB}" type="presOf" srcId="{ED0D1BA1-940D-4EBE-A6D7-CD0454B09456}" destId="{B077AE85-B331-4CA7-B76B-64A202A05C64}" srcOrd="0" destOrd="0" presId="urn:microsoft.com/office/officeart/2005/8/layout/cycle2"/>
    <dgm:cxn modelId="{BE723F58-8634-42C5-9A4E-3A115A9A961B}" type="presOf" srcId="{9548B457-BFAD-4CDB-A9AD-98DFA9FF0780}" destId="{BF4E35E8-F4DD-4B2C-B71F-268AE377989B}" srcOrd="0" destOrd="0" presId="urn:microsoft.com/office/officeart/2005/8/layout/cycle2"/>
    <dgm:cxn modelId="{1EA56C24-408B-499C-BAF8-836B835562F0}" type="presOf" srcId="{DF4939B7-A7CA-4570-8F47-8E3EAD973ACC}" destId="{93AB8E35-1750-4CFC-89AD-D69041149504}" srcOrd="0" destOrd="0" presId="urn:microsoft.com/office/officeart/2005/8/layout/cycle2"/>
    <dgm:cxn modelId="{8CC4D08F-9CEF-40A3-90A4-F64B2693FB5B}" type="presOf" srcId="{A7DA3C19-9623-4AF4-AF7A-7231CB05F015}" destId="{38A24D82-EA48-4EA4-A27A-7960EA443052}" srcOrd="0" destOrd="0" presId="urn:microsoft.com/office/officeart/2005/8/layout/cycle2"/>
    <dgm:cxn modelId="{F6049320-3E85-4443-B5B9-E375F9396160}" type="presOf" srcId="{A7DA3C19-9623-4AF4-AF7A-7231CB05F015}" destId="{DBB7E426-D034-4D48-B307-CC5FD850348A}" srcOrd="1" destOrd="0" presId="urn:microsoft.com/office/officeart/2005/8/layout/cycle2"/>
    <dgm:cxn modelId="{99D16617-635F-4274-8C9A-36B621FE1D3A}" type="presOf" srcId="{DF4939B7-A7CA-4570-8F47-8E3EAD973ACC}" destId="{4B680E4E-FEB7-489C-AB9C-5BE266E81FE2}" srcOrd="1" destOrd="0" presId="urn:microsoft.com/office/officeart/2005/8/layout/cycle2"/>
    <dgm:cxn modelId="{6E5C4D02-7A69-4231-8F24-BB167086EC98}" srcId="{ED0D1BA1-940D-4EBE-A6D7-CD0454B09456}" destId="{9548B457-BFAD-4CDB-A9AD-98DFA9FF0780}" srcOrd="0" destOrd="0" parTransId="{98917924-E3D5-4B10-9951-C92C100A8ADF}" sibTransId="{A7DA3C19-9623-4AF4-AF7A-7231CB05F015}"/>
    <dgm:cxn modelId="{FF6406A8-A607-44C2-AD6A-7ACF2A35A7E6}" type="presParOf" srcId="{B077AE85-B331-4CA7-B76B-64A202A05C64}" destId="{BF4E35E8-F4DD-4B2C-B71F-268AE377989B}" srcOrd="0" destOrd="0" presId="urn:microsoft.com/office/officeart/2005/8/layout/cycle2"/>
    <dgm:cxn modelId="{C5E08BEB-5719-4743-86DB-4D676B538506}" type="presParOf" srcId="{B077AE85-B331-4CA7-B76B-64A202A05C64}" destId="{38A24D82-EA48-4EA4-A27A-7960EA443052}" srcOrd="1" destOrd="0" presId="urn:microsoft.com/office/officeart/2005/8/layout/cycle2"/>
    <dgm:cxn modelId="{8157C648-4086-4073-8017-2B3BEF9EC005}" type="presParOf" srcId="{38A24D82-EA48-4EA4-A27A-7960EA443052}" destId="{DBB7E426-D034-4D48-B307-CC5FD850348A}" srcOrd="0" destOrd="0" presId="urn:microsoft.com/office/officeart/2005/8/layout/cycle2"/>
    <dgm:cxn modelId="{C80DD1C0-ED8D-4756-871B-27DD694B3007}" type="presParOf" srcId="{B077AE85-B331-4CA7-B76B-64A202A05C64}" destId="{7E9E3C58-CC23-4411-A6E3-57633E16C7E9}" srcOrd="2" destOrd="0" presId="urn:microsoft.com/office/officeart/2005/8/layout/cycle2"/>
    <dgm:cxn modelId="{EB463F23-2A47-49EE-96A1-10AC91456AEA}" type="presParOf" srcId="{B077AE85-B331-4CA7-B76B-64A202A05C64}" destId="{93AB8E35-1750-4CFC-89AD-D69041149504}" srcOrd="3" destOrd="0" presId="urn:microsoft.com/office/officeart/2005/8/layout/cycle2"/>
    <dgm:cxn modelId="{7FA3D731-E597-4D3E-8379-2860C0D94D5E}" type="presParOf" srcId="{93AB8E35-1750-4CFC-89AD-D69041149504}" destId="{4B680E4E-FEB7-489C-AB9C-5BE266E81F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ru-RU"/>
        </a:p>
      </dgm:t>
    </dgm:pt>
    <dgm:pt modelId="{9548B457-BFAD-4CDB-A9AD-98DFA9FF0780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Izložba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98917924-E3D5-4B10-9951-C92C100A8ADF}" type="parTrans" cxnId="{6E5C4D02-7A69-4231-8F24-BB167086EC98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A7DA3C19-9623-4AF4-AF7A-7231CB05F015}" type="sibTrans" cxnId="{6E5C4D02-7A69-4231-8F24-BB167086EC98}">
      <dgm:prSet phldrT="1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5AAFDF26-F66D-426B-8484-9C21505D8C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rtlCol="0"/>
        <a:lstStyle/>
        <a:p>
          <a:pPr rtl="0"/>
          <a:r>
            <a:rPr lang="hr-HR" sz="12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„Marin Getaldić-pogled u novo doba”</a:t>
          </a:r>
          <a:endParaRPr lang="hr-HR" sz="12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592E6B26-C117-4C85-9FCA-785CE8AE0AC2}" type="parTrans" cxnId="{6C703BCF-78B1-42B9-BDFA-4E1B1A821575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B077AE85-B331-4CA7-B76B-64A202A05C64}" type="pres">
      <dgm:prSet presAssocID="{ED0D1BA1-940D-4EBE-A6D7-CD0454B094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E35E8-F4DD-4B2C-B71F-268AE377989B}" type="pres">
      <dgm:prSet presAssocID="{9548B457-BFAD-4CDB-A9AD-98DFA9FF07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A24D82-EA48-4EA4-A27A-7960EA443052}" type="pres">
      <dgm:prSet presAssocID="{A7DA3C19-9623-4AF4-AF7A-7231CB05F015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BB7E426-D034-4D48-B307-CC5FD850348A}" type="pres">
      <dgm:prSet presAssocID="{A7DA3C19-9623-4AF4-AF7A-7231CB05F015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7E9E3C58-CC23-4411-A6E3-57633E16C7E9}" type="pres">
      <dgm:prSet presAssocID="{5AAFDF26-F66D-426B-8484-9C21505D8C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AB8E35-1750-4CFC-89AD-D69041149504}" type="pres">
      <dgm:prSet presAssocID="{DF4939B7-A7CA-4570-8F47-8E3EAD973AC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4B680E4E-FEB7-489C-AB9C-5BE266E81FE2}" type="pres">
      <dgm:prSet presAssocID="{DF4939B7-A7CA-4570-8F47-8E3EAD973ACC}" presName="connectorText" presStyleLbl="sibTrans2D1" presStyleIdx="1" presStyleCnt="2"/>
      <dgm:spPr/>
      <dgm:t>
        <a:bodyPr/>
        <a:lstStyle/>
        <a:p>
          <a:endParaRPr lang="hr-HR"/>
        </a:p>
      </dgm:t>
    </dgm:pt>
  </dgm:ptLst>
  <dgm:cxnLst>
    <dgm:cxn modelId="{CC650FE3-816C-4F55-AA49-217C07CE0A5C}" type="presOf" srcId="{ED0D1BA1-940D-4EBE-A6D7-CD0454B09456}" destId="{B077AE85-B331-4CA7-B76B-64A202A05C64}" srcOrd="0" destOrd="0" presId="urn:microsoft.com/office/officeart/2005/8/layout/cycle2"/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EEC7DD15-9E16-4FD8-A49C-1827E8F841AB}" type="presOf" srcId="{9548B457-BFAD-4CDB-A9AD-98DFA9FF0780}" destId="{BF4E35E8-F4DD-4B2C-B71F-268AE377989B}" srcOrd="0" destOrd="0" presId="urn:microsoft.com/office/officeart/2005/8/layout/cycle2"/>
    <dgm:cxn modelId="{B29DE8DB-74E9-41E2-A94D-4AF723A549C6}" type="presOf" srcId="{A7DA3C19-9623-4AF4-AF7A-7231CB05F015}" destId="{DBB7E426-D034-4D48-B307-CC5FD850348A}" srcOrd="1" destOrd="0" presId="urn:microsoft.com/office/officeart/2005/8/layout/cycle2"/>
    <dgm:cxn modelId="{D66B50C1-2452-42A7-8FD9-EA982FF0562D}" type="presOf" srcId="{5AAFDF26-F66D-426B-8484-9C21505D8C77}" destId="{7E9E3C58-CC23-4411-A6E3-57633E16C7E9}" srcOrd="0" destOrd="0" presId="urn:microsoft.com/office/officeart/2005/8/layout/cycle2"/>
    <dgm:cxn modelId="{D136C8C3-FF4F-471A-A3E5-9AB6544E9CBD}" type="presOf" srcId="{DF4939B7-A7CA-4570-8F47-8E3EAD973ACC}" destId="{93AB8E35-1750-4CFC-89AD-D69041149504}" srcOrd="0" destOrd="0" presId="urn:microsoft.com/office/officeart/2005/8/layout/cycle2"/>
    <dgm:cxn modelId="{71EDA5B2-334C-4787-9D37-0A8E94F54DE6}" type="presOf" srcId="{DF4939B7-A7CA-4570-8F47-8E3EAD973ACC}" destId="{4B680E4E-FEB7-489C-AB9C-5BE266E81FE2}" srcOrd="1" destOrd="0" presId="urn:microsoft.com/office/officeart/2005/8/layout/cycle2"/>
    <dgm:cxn modelId="{411506CD-2C06-4F6D-A8DD-541B493DEFAF}" type="presOf" srcId="{A7DA3C19-9623-4AF4-AF7A-7231CB05F015}" destId="{38A24D82-EA48-4EA4-A27A-7960EA443052}" srcOrd="0" destOrd="0" presId="urn:microsoft.com/office/officeart/2005/8/layout/cycle2"/>
    <dgm:cxn modelId="{6E5C4D02-7A69-4231-8F24-BB167086EC98}" srcId="{ED0D1BA1-940D-4EBE-A6D7-CD0454B09456}" destId="{9548B457-BFAD-4CDB-A9AD-98DFA9FF0780}" srcOrd="0" destOrd="0" parTransId="{98917924-E3D5-4B10-9951-C92C100A8ADF}" sibTransId="{A7DA3C19-9623-4AF4-AF7A-7231CB05F015}"/>
    <dgm:cxn modelId="{D7B99CD4-E9DD-44A7-A41E-D9BEF174E57F}" type="presParOf" srcId="{B077AE85-B331-4CA7-B76B-64A202A05C64}" destId="{BF4E35E8-F4DD-4B2C-B71F-268AE377989B}" srcOrd="0" destOrd="0" presId="urn:microsoft.com/office/officeart/2005/8/layout/cycle2"/>
    <dgm:cxn modelId="{992819A4-F675-40F4-8D64-C39A2F856A86}" type="presParOf" srcId="{B077AE85-B331-4CA7-B76B-64A202A05C64}" destId="{38A24D82-EA48-4EA4-A27A-7960EA443052}" srcOrd="1" destOrd="0" presId="urn:microsoft.com/office/officeart/2005/8/layout/cycle2"/>
    <dgm:cxn modelId="{1C4351BE-9348-4A00-8993-491CC624CFFF}" type="presParOf" srcId="{38A24D82-EA48-4EA4-A27A-7960EA443052}" destId="{DBB7E426-D034-4D48-B307-CC5FD850348A}" srcOrd="0" destOrd="0" presId="urn:microsoft.com/office/officeart/2005/8/layout/cycle2"/>
    <dgm:cxn modelId="{EB33D9BC-147C-49F5-8956-9B2A40788E71}" type="presParOf" srcId="{B077AE85-B331-4CA7-B76B-64A202A05C64}" destId="{7E9E3C58-CC23-4411-A6E3-57633E16C7E9}" srcOrd="2" destOrd="0" presId="urn:microsoft.com/office/officeart/2005/8/layout/cycle2"/>
    <dgm:cxn modelId="{0EAB86E2-1487-4D43-B155-5732A27ADC9E}" type="presParOf" srcId="{B077AE85-B331-4CA7-B76B-64A202A05C64}" destId="{93AB8E35-1750-4CFC-89AD-D69041149504}" srcOrd="3" destOrd="0" presId="urn:microsoft.com/office/officeart/2005/8/layout/cycle2"/>
    <dgm:cxn modelId="{24B1B4A1-1724-41BD-8953-4FB14BA2603D}" type="presParOf" srcId="{93AB8E35-1750-4CFC-89AD-D69041149504}" destId="{4B680E4E-FEB7-489C-AB9C-5BE266E81F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ru-RU"/>
        </a:p>
      </dgm:t>
    </dgm:pt>
    <dgm:pt modelId="{9548B457-BFAD-4CDB-A9AD-98DFA9FF0780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Izložba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98917924-E3D5-4B10-9951-C92C100A8ADF}" type="parTrans" cxnId="{6E5C4D02-7A69-4231-8F24-BB167086EC98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A7DA3C19-9623-4AF4-AF7A-7231CB05F015}" type="sibTrans" cxnId="{6E5C4D02-7A69-4231-8F24-BB167086EC98}">
      <dgm:prSet phldrT="1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5AAFDF26-F66D-426B-8484-9C21505D8C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rtlCol="0"/>
        <a:lstStyle/>
        <a:p>
          <a:pPr rtl="0"/>
          <a:r>
            <a:rPr lang="hr-HR" sz="12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„Marin Getaldić-pogled u novo doba”</a:t>
          </a:r>
          <a:endParaRPr lang="hr-HR" sz="12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592E6B26-C117-4C85-9FCA-785CE8AE0AC2}" type="parTrans" cxnId="{6C703BCF-78B1-42B9-BDFA-4E1B1A821575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B077AE85-B331-4CA7-B76B-64A202A05C64}" type="pres">
      <dgm:prSet presAssocID="{ED0D1BA1-940D-4EBE-A6D7-CD0454B094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E35E8-F4DD-4B2C-B71F-268AE377989B}" type="pres">
      <dgm:prSet presAssocID="{9548B457-BFAD-4CDB-A9AD-98DFA9FF07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A24D82-EA48-4EA4-A27A-7960EA443052}" type="pres">
      <dgm:prSet presAssocID="{A7DA3C19-9623-4AF4-AF7A-7231CB05F015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BB7E426-D034-4D48-B307-CC5FD850348A}" type="pres">
      <dgm:prSet presAssocID="{A7DA3C19-9623-4AF4-AF7A-7231CB05F015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7E9E3C58-CC23-4411-A6E3-57633E16C7E9}" type="pres">
      <dgm:prSet presAssocID="{5AAFDF26-F66D-426B-8484-9C21505D8C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AB8E35-1750-4CFC-89AD-D69041149504}" type="pres">
      <dgm:prSet presAssocID="{DF4939B7-A7CA-4570-8F47-8E3EAD973AC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4B680E4E-FEB7-489C-AB9C-5BE266E81FE2}" type="pres">
      <dgm:prSet presAssocID="{DF4939B7-A7CA-4570-8F47-8E3EAD973ACC}" presName="connectorText" presStyleLbl="sibTrans2D1" presStyleIdx="1" presStyleCnt="2"/>
      <dgm:spPr/>
      <dgm:t>
        <a:bodyPr/>
        <a:lstStyle/>
        <a:p>
          <a:endParaRPr lang="hr-HR"/>
        </a:p>
      </dgm:t>
    </dgm:pt>
  </dgm:ptLst>
  <dgm:cxnLst>
    <dgm:cxn modelId="{D4E00938-F55F-40EE-95FE-F1EFBD3FCB93}" type="presOf" srcId="{A7DA3C19-9623-4AF4-AF7A-7231CB05F015}" destId="{DBB7E426-D034-4D48-B307-CC5FD850348A}" srcOrd="1" destOrd="0" presId="urn:microsoft.com/office/officeart/2005/8/layout/cycle2"/>
    <dgm:cxn modelId="{0501ED0A-5494-4B4E-B003-0B0C6A7E047C}" type="presOf" srcId="{DF4939B7-A7CA-4570-8F47-8E3EAD973ACC}" destId="{93AB8E35-1750-4CFC-89AD-D69041149504}" srcOrd="0" destOrd="0" presId="urn:microsoft.com/office/officeart/2005/8/layout/cycle2"/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0492EE77-0C69-4AAA-8DDE-F1FDEA4CB75B}" type="presOf" srcId="{A7DA3C19-9623-4AF4-AF7A-7231CB05F015}" destId="{38A24D82-EA48-4EA4-A27A-7960EA443052}" srcOrd="0" destOrd="0" presId="urn:microsoft.com/office/officeart/2005/8/layout/cycle2"/>
    <dgm:cxn modelId="{6E5C4D02-7A69-4231-8F24-BB167086EC98}" srcId="{ED0D1BA1-940D-4EBE-A6D7-CD0454B09456}" destId="{9548B457-BFAD-4CDB-A9AD-98DFA9FF0780}" srcOrd="0" destOrd="0" parTransId="{98917924-E3D5-4B10-9951-C92C100A8ADF}" sibTransId="{A7DA3C19-9623-4AF4-AF7A-7231CB05F015}"/>
    <dgm:cxn modelId="{F318AA43-1FD8-450B-AA77-0A071BD81CDB}" type="presOf" srcId="{5AAFDF26-F66D-426B-8484-9C21505D8C77}" destId="{7E9E3C58-CC23-4411-A6E3-57633E16C7E9}" srcOrd="0" destOrd="0" presId="urn:microsoft.com/office/officeart/2005/8/layout/cycle2"/>
    <dgm:cxn modelId="{E8C8675A-E78A-4DDB-B9B2-6FF9AF29C2CE}" type="presOf" srcId="{DF4939B7-A7CA-4570-8F47-8E3EAD973ACC}" destId="{4B680E4E-FEB7-489C-AB9C-5BE266E81FE2}" srcOrd="1" destOrd="0" presId="urn:microsoft.com/office/officeart/2005/8/layout/cycle2"/>
    <dgm:cxn modelId="{B1463DAE-51D8-49F3-A6C6-713DE45C8B2F}" type="presOf" srcId="{ED0D1BA1-940D-4EBE-A6D7-CD0454B09456}" destId="{B077AE85-B331-4CA7-B76B-64A202A05C64}" srcOrd="0" destOrd="0" presId="urn:microsoft.com/office/officeart/2005/8/layout/cycle2"/>
    <dgm:cxn modelId="{A1E2939F-8629-47EB-9F21-84BB8EF63C1A}" type="presOf" srcId="{9548B457-BFAD-4CDB-A9AD-98DFA9FF0780}" destId="{BF4E35E8-F4DD-4B2C-B71F-268AE377989B}" srcOrd="0" destOrd="0" presId="urn:microsoft.com/office/officeart/2005/8/layout/cycle2"/>
    <dgm:cxn modelId="{326840F0-F04D-4BC4-9F09-2C27CFF50E98}" type="presParOf" srcId="{B077AE85-B331-4CA7-B76B-64A202A05C64}" destId="{BF4E35E8-F4DD-4B2C-B71F-268AE377989B}" srcOrd="0" destOrd="0" presId="urn:microsoft.com/office/officeart/2005/8/layout/cycle2"/>
    <dgm:cxn modelId="{885D0B90-E98F-4B50-B392-B712CAE8FCF2}" type="presParOf" srcId="{B077AE85-B331-4CA7-B76B-64A202A05C64}" destId="{38A24D82-EA48-4EA4-A27A-7960EA443052}" srcOrd="1" destOrd="0" presId="urn:microsoft.com/office/officeart/2005/8/layout/cycle2"/>
    <dgm:cxn modelId="{F53C7A41-176D-47B0-B383-AFA66D703B91}" type="presParOf" srcId="{38A24D82-EA48-4EA4-A27A-7960EA443052}" destId="{DBB7E426-D034-4D48-B307-CC5FD850348A}" srcOrd="0" destOrd="0" presId="urn:microsoft.com/office/officeart/2005/8/layout/cycle2"/>
    <dgm:cxn modelId="{95DB6F5C-1604-4A1C-B82E-14CAF1733350}" type="presParOf" srcId="{B077AE85-B331-4CA7-B76B-64A202A05C64}" destId="{7E9E3C58-CC23-4411-A6E3-57633E16C7E9}" srcOrd="2" destOrd="0" presId="urn:microsoft.com/office/officeart/2005/8/layout/cycle2"/>
    <dgm:cxn modelId="{21F5E6D8-B66B-4DAB-B878-CA86395DB633}" type="presParOf" srcId="{B077AE85-B331-4CA7-B76B-64A202A05C64}" destId="{93AB8E35-1750-4CFC-89AD-D69041149504}" srcOrd="3" destOrd="0" presId="urn:microsoft.com/office/officeart/2005/8/layout/cycle2"/>
    <dgm:cxn modelId="{3892910F-619F-4652-A279-7F255AE47264}" type="presParOf" srcId="{93AB8E35-1750-4CFC-89AD-D69041149504}" destId="{4B680E4E-FEB7-489C-AB9C-5BE266E81F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 rtlCol="0"/>
        <a:lstStyle/>
        <a:p>
          <a:pPr rtl="0"/>
          <a:endParaRPr lang="ru-RU"/>
        </a:p>
      </dgm:t>
    </dgm:pt>
    <dgm:pt modelId="{9548B457-BFAD-4CDB-A9AD-98DFA9FF0780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 rtlCol="0"/>
        <a:lstStyle/>
        <a:p>
          <a:pPr rtl="0"/>
          <a:r>
            <a:rPr lang="hr-HR" sz="13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Izložba</a:t>
          </a:r>
          <a:endParaRPr lang="hr-HR" sz="13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98917924-E3D5-4B10-9951-C92C100A8ADF}" type="parTrans" cxnId="{6E5C4D02-7A69-4231-8F24-BB167086EC98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A7DA3C19-9623-4AF4-AF7A-7231CB05F015}" type="sibTrans" cxnId="{6E5C4D02-7A69-4231-8F24-BB167086EC98}">
      <dgm:prSet phldrT="1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5AAFDF26-F66D-426B-8484-9C21505D8C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rtlCol="0"/>
        <a:lstStyle/>
        <a:p>
          <a:pPr rtl="0"/>
          <a:r>
            <a:rPr lang="hr-HR" sz="1200" b="0" kern="1200" noProof="0" dirty="0" smtClean="0">
              <a:solidFill>
                <a:prstClr val="white"/>
              </a:solidFill>
              <a:latin typeface="+mn-lt"/>
              <a:ea typeface="+mn-ea"/>
              <a:cs typeface="+mn-cs"/>
            </a:rPr>
            <a:t>„Marin Getaldić-pogled u novo doba”</a:t>
          </a:r>
          <a:endParaRPr lang="hr-HR" sz="1200" b="0" kern="1200" noProof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592E6B26-C117-4C85-9FCA-785CE8AE0AC2}" type="parTrans" cxnId="{6C703BCF-78B1-42B9-BDFA-4E1B1A821575}">
      <dgm:prSet/>
      <dgm:spPr/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>
        <a:solidFill>
          <a:schemeClr val="accent1"/>
        </a:solidFill>
      </dgm:spPr>
      <dgm:t>
        <a:bodyPr rtlCol="0"/>
        <a:lstStyle/>
        <a:p>
          <a:pPr rtl="0"/>
          <a:endParaRPr lang="hr-HR" noProof="0" dirty="0">
            <a:latin typeface="+mn-lt"/>
          </a:endParaRPr>
        </a:p>
      </dgm:t>
    </dgm:pt>
    <dgm:pt modelId="{B077AE85-B331-4CA7-B76B-64A202A05C64}" type="pres">
      <dgm:prSet presAssocID="{ED0D1BA1-940D-4EBE-A6D7-CD0454B094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E35E8-F4DD-4B2C-B71F-268AE377989B}" type="pres">
      <dgm:prSet presAssocID="{9548B457-BFAD-4CDB-A9AD-98DFA9FF07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A24D82-EA48-4EA4-A27A-7960EA443052}" type="pres">
      <dgm:prSet presAssocID="{A7DA3C19-9623-4AF4-AF7A-7231CB05F015}" presName="sibTrans" presStyleLbl="sibTrans2D1" presStyleIdx="0" presStyleCnt="2"/>
      <dgm:spPr/>
      <dgm:t>
        <a:bodyPr/>
        <a:lstStyle/>
        <a:p>
          <a:endParaRPr lang="hr-HR"/>
        </a:p>
      </dgm:t>
    </dgm:pt>
    <dgm:pt modelId="{DBB7E426-D034-4D48-B307-CC5FD850348A}" type="pres">
      <dgm:prSet presAssocID="{A7DA3C19-9623-4AF4-AF7A-7231CB05F015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7E9E3C58-CC23-4411-A6E3-57633E16C7E9}" type="pres">
      <dgm:prSet presAssocID="{5AAFDF26-F66D-426B-8484-9C21505D8C7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AB8E35-1750-4CFC-89AD-D69041149504}" type="pres">
      <dgm:prSet presAssocID="{DF4939B7-A7CA-4570-8F47-8E3EAD973AC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4B680E4E-FEB7-489C-AB9C-5BE266E81FE2}" type="pres">
      <dgm:prSet presAssocID="{DF4939B7-A7CA-4570-8F47-8E3EAD973ACC}" presName="connectorText" presStyleLbl="sibTrans2D1" presStyleIdx="1" presStyleCnt="2"/>
      <dgm:spPr/>
      <dgm:t>
        <a:bodyPr/>
        <a:lstStyle/>
        <a:p>
          <a:endParaRPr lang="hr-HR"/>
        </a:p>
      </dgm:t>
    </dgm:pt>
  </dgm:ptLst>
  <dgm:cxnLst>
    <dgm:cxn modelId="{29EB7217-3CDF-4CC4-8D7C-B7FB8D7ED1D8}" type="presOf" srcId="{DF4939B7-A7CA-4570-8F47-8E3EAD973ACC}" destId="{4B680E4E-FEB7-489C-AB9C-5BE266E81FE2}" srcOrd="1" destOrd="0" presId="urn:microsoft.com/office/officeart/2005/8/layout/cycle2"/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AEEE9F98-9EA0-4110-B093-31B69171D6F0}" type="presOf" srcId="{A7DA3C19-9623-4AF4-AF7A-7231CB05F015}" destId="{DBB7E426-D034-4D48-B307-CC5FD850348A}" srcOrd="1" destOrd="0" presId="urn:microsoft.com/office/officeart/2005/8/layout/cycle2"/>
    <dgm:cxn modelId="{32BCAD2C-F310-4A36-9B82-E6510172316D}" type="presOf" srcId="{9548B457-BFAD-4CDB-A9AD-98DFA9FF0780}" destId="{BF4E35E8-F4DD-4B2C-B71F-268AE377989B}" srcOrd="0" destOrd="0" presId="urn:microsoft.com/office/officeart/2005/8/layout/cycle2"/>
    <dgm:cxn modelId="{78A085BF-7D50-4DA4-BED8-EA8DA10FB819}" type="presOf" srcId="{A7DA3C19-9623-4AF4-AF7A-7231CB05F015}" destId="{38A24D82-EA48-4EA4-A27A-7960EA443052}" srcOrd="0" destOrd="0" presId="urn:microsoft.com/office/officeart/2005/8/layout/cycle2"/>
    <dgm:cxn modelId="{44AFB07C-9132-4FBC-9EB5-EF8C19522071}" type="presOf" srcId="{ED0D1BA1-940D-4EBE-A6D7-CD0454B09456}" destId="{B077AE85-B331-4CA7-B76B-64A202A05C64}" srcOrd="0" destOrd="0" presId="urn:microsoft.com/office/officeart/2005/8/layout/cycle2"/>
    <dgm:cxn modelId="{A8B224C1-9AEA-4D65-B980-E1553FF12620}" type="presOf" srcId="{5AAFDF26-F66D-426B-8484-9C21505D8C77}" destId="{7E9E3C58-CC23-4411-A6E3-57633E16C7E9}" srcOrd="0" destOrd="0" presId="urn:microsoft.com/office/officeart/2005/8/layout/cycle2"/>
    <dgm:cxn modelId="{5E7118FF-1B9B-4214-8E5B-B478DC1D9F62}" type="presOf" srcId="{DF4939B7-A7CA-4570-8F47-8E3EAD973ACC}" destId="{93AB8E35-1750-4CFC-89AD-D69041149504}" srcOrd="0" destOrd="0" presId="urn:microsoft.com/office/officeart/2005/8/layout/cycle2"/>
    <dgm:cxn modelId="{6E5C4D02-7A69-4231-8F24-BB167086EC98}" srcId="{ED0D1BA1-940D-4EBE-A6D7-CD0454B09456}" destId="{9548B457-BFAD-4CDB-A9AD-98DFA9FF0780}" srcOrd="0" destOrd="0" parTransId="{98917924-E3D5-4B10-9951-C92C100A8ADF}" sibTransId="{A7DA3C19-9623-4AF4-AF7A-7231CB05F015}"/>
    <dgm:cxn modelId="{3DC93ECE-4D15-4925-8975-8669FDF02831}" type="presParOf" srcId="{B077AE85-B331-4CA7-B76B-64A202A05C64}" destId="{BF4E35E8-F4DD-4B2C-B71F-268AE377989B}" srcOrd="0" destOrd="0" presId="urn:microsoft.com/office/officeart/2005/8/layout/cycle2"/>
    <dgm:cxn modelId="{6C13CF2B-ED2D-4F2A-AA6F-7D8C34F160BA}" type="presParOf" srcId="{B077AE85-B331-4CA7-B76B-64A202A05C64}" destId="{38A24D82-EA48-4EA4-A27A-7960EA443052}" srcOrd="1" destOrd="0" presId="urn:microsoft.com/office/officeart/2005/8/layout/cycle2"/>
    <dgm:cxn modelId="{BF7446A1-8C79-4714-B18D-A7BFF6EA5130}" type="presParOf" srcId="{38A24D82-EA48-4EA4-A27A-7960EA443052}" destId="{DBB7E426-D034-4D48-B307-CC5FD850348A}" srcOrd="0" destOrd="0" presId="urn:microsoft.com/office/officeart/2005/8/layout/cycle2"/>
    <dgm:cxn modelId="{2F956A63-2DC8-4E1D-8C76-C598D996F557}" type="presParOf" srcId="{B077AE85-B331-4CA7-B76B-64A202A05C64}" destId="{7E9E3C58-CC23-4411-A6E3-57633E16C7E9}" srcOrd="2" destOrd="0" presId="urn:microsoft.com/office/officeart/2005/8/layout/cycle2"/>
    <dgm:cxn modelId="{EF56B86F-FC30-4AFE-AA2B-9EFBA32D9CF4}" type="presParOf" srcId="{B077AE85-B331-4CA7-B76B-64A202A05C64}" destId="{93AB8E35-1750-4CFC-89AD-D69041149504}" srcOrd="3" destOrd="0" presId="urn:microsoft.com/office/officeart/2005/8/layout/cycle2"/>
    <dgm:cxn modelId="{824D4FC4-EDA5-48EC-96A5-750AC6B953A0}" type="presParOf" srcId="{93AB8E35-1750-4CFC-89AD-D69041149504}" destId="{4B680E4E-FEB7-489C-AB9C-5BE266E81FE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="" xmlns:a16="http://schemas.microsoft.com/office/drawing/2014/main" id="{D84B20CD-9BE8-449F-9D07-D90453212F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6A91995E-52A9-4C10-BB36-F80C22BE66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2AA02-86A4-436A-B71D-472CE22A79C4}" type="datetime1">
              <a:rPr lang="hr-HR" smtClean="0"/>
              <a:t>11.6.2020.</a:t>
            </a:fld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A0527D80-308E-4967-B1B2-8BDAAF9C93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269BB4B5-384D-4598-B654-4B7BEE7176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C0C9D-044A-475F-A312-40EF9DC3E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3728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B48B7-6F64-483C-8406-1EA599315532}" type="datetime1">
              <a:rPr lang="hr-HR" smtClean="0"/>
              <a:pPr/>
              <a:t>11.6.2020.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dirty="0"/>
              <a:t>Uređivanje stilova teksta matrice</a:t>
            </a:r>
          </a:p>
          <a:p>
            <a:pPr lvl="1"/>
            <a:r>
              <a:rPr lang="hr-HR" noProof="0" dirty="0"/>
              <a:t>Druga razina</a:t>
            </a:r>
          </a:p>
          <a:p>
            <a:pPr lvl="2"/>
            <a:r>
              <a:rPr lang="hr-HR" noProof="0" dirty="0"/>
              <a:t>Treća razina</a:t>
            </a:r>
          </a:p>
          <a:p>
            <a:pPr lvl="3"/>
            <a:r>
              <a:rPr lang="hr-HR" noProof="0" dirty="0"/>
              <a:t>Četvrta razina</a:t>
            </a:r>
          </a:p>
          <a:p>
            <a:pPr lvl="4"/>
            <a:r>
              <a:rPr lang="hr-HR" noProof="0" dirty="0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56D0-3E8E-49F6-A47D-5A53DA29E094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59197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517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069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9217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2141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6124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2464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413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7058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4109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587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0761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6132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534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722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56D0-3E8E-49F6-A47D-5A53DA29E094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2840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 smtClean="0"/>
              <a:t>Uredite stil podnaslova matrice</a:t>
            </a:r>
            <a:endParaRPr lang="hr-HR" noProof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84BF4E-4872-487F-8045-4504ABB42D74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15" name="Ravni poveznik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746347-5385-42E7-AEE4-FC8785A7D801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26" name="Ravni poveznik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352771-2831-4A5F-93A3-2D477C9EC997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15" name="Ravni poveznik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5181D1-BBC6-48A4-9E37-24D4B05909FF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33" name="Ravni poveznik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34CCD7-25C9-494E-8F2F-0E8E3A2C6ABD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15" name="Ravni poveznik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1BCD23-C55B-4F68-8EA6-FEB549B2FC11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35" name="Ravni poveznik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15A10E-770E-4251-B0AB-18E3B6AB868D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29" name="Ravni poveznik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4E17E4-2807-4368-A7A5-3F933CCF4356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25" name="Ravni poveznik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408D21-06CC-4BAD-A853-0323B2DB2F1D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7C8154-9B78-4AC1-A054-89105018D07E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17" name="Ravni poveznik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Pravokutni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Pravokutni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1F83A179-9C3F-4873-889D-DA32531A57AA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cxnSp>
        <p:nvCxnSpPr>
          <p:cNvPr id="31" name="Ravni poveznik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Uređivanje stilova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D4B8E6-9278-470B-B2A7-379C663D0F41}" type="datetime1">
              <a:rPr lang="hr-HR" noProof="0" smtClean="0"/>
              <a:t>11.6.2020.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/>
          </a:p>
        </p:txBody>
      </p:sp>
      <p:cxnSp>
        <p:nvCxnSpPr>
          <p:cNvPr id="10" name="Ravni poveznik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4.JPG"/><Relationship Id="rId9" Type="http://schemas.microsoft.com/office/2007/relationships/diagramDrawing" Target="../diagrams/drawing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5.jpg"/><Relationship Id="rId9" Type="http://schemas.microsoft.com/office/2007/relationships/diagramDrawing" Target="../diagrams/drawin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microsoft.com/office/2007/relationships/diagramDrawing" Target="../diagrams/drawing1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jpeg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.jpe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11" Type="http://schemas.microsoft.com/office/2007/relationships/diagramDrawing" Target="../diagrams/drawing2.xml"/><Relationship Id="rId5" Type="http://schemas.openxmlformats.org/officeDocument/2006/relationships/image" Target="../media/image10.jpg"/><Relationship Id="rId10" Type="http://schemas.openxmlformats.org/officeDocument/2006/relationships/diagramColors" Target="../diagrams/colors2.xml"/><Relationship Id="rId4" Type="http://schemas.openxmlformats.org/officeDocument/2006/relationships/image" Target="../media/image9.jpg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2.pn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3.JP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praznih okvira za slike na zidu">
            <a:extLst>
              <a:ext uri="{FF2B5EF4-FFF2-40B4-BE49-F238E27FC236}">
                <a16:creationId xmlns="" xmlns:a16="http://schemas.microsoft.com/office/drawing/2014/main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" t="9815" r="8304" b="13286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34" name="Pravokutnik 33">
            <a:extLst>
              <a:ext uri="{FF2B5EF4-FFF2-40B4-BE49-F238E27FC236}">
                <a16:creationId xmlns="" xmlns:a16="http://schemas.microsoft.com/office/drawing/2014/main" id="{A4092ECB-D375-4A85-AD6E-85644D2A99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8BDDBEB-2A0E-4470-BE29-A528A3A6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351" y="3236470"/>
            <a:ext cx="6829044" cy="1252601"/>
          </a:xfrm>
        </p:spPr>
        <p:txBody>
          <a:bodyPr rtlCol="0">
            <a:normAutofit/>
          </a:bodyPr>
          <a:lstStyle/>
          <a:p>
            <a:pPr rtl="0"/>
            <a:r>
              <a:rPr lang="hr-HR" sz="4100" dirty="0" smtClean="0">
                <a:solidFill>
                  <a:srgbClr val="FFFFFE"/>
                </a:solidFill>
              </a:rPr>
              <a:t>ZNANOST &amp; umjetnost</a:t>
            </a:r>
            <a:endParaRPr lang="hr-HR" sz="4100" dirty="0">
              <a:solidFill>
                <a:srgbClr val="FFFFFE"/>
              </a:solidFill>
            </a:endParaRPr>
          </a:p>
        </p:txBody>
      </p:sp>
      <p:cxnSp>
        <p:nvCxnSpPr>
          <p:cNvPr id="36" name="Ravni poveznik 35">
            <a:extLst>
              <a:ext uri="{FF2B5EF4-FFF2-40B4-BE49-F238E27FC236}">
                <a16:creationId xmlns="" xmlns:a16="http://schemas.microsoft.com/office/drawing/2014/main" id="{B6C1711D-6DAC-4FE1-B7B6-AC8A81B84C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="" xmlns:a16="http://schemas.microsoft.com/office/drawing/2014/main" id="{77F5183C-A26A-4229-984A-7FCEB7EE2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Pravokutnik 52">
            <a:extLst>
              <a:ext uri="{FF2B5EF4-FFF2-40B4-BE49-F238E27FC236}">
                <a16:creationId xmlns="" xmlns:a16="http://schemas.microsoft.com/office/drawing/2014/main" id="{35501695-D7FD-432D-AE9A-6A266331B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-5199" r="15891" b="22086"/>
          <a:stretch/>
        </p:blipFill>
        <p:spPr>
          <a:xfrm>
            <a:off x="1107498" y="821932"/>
            <a:ext cx="6649491" cy="4291372"/>
          </a:xfrm>
          <a:prstGeom prst="rect">
            <a:avLst/>
          </a:prstGeom>
        </p:spPr>
      </p:pic>
      <p:graphicFrame>
        <p:nvGraphicFramePr>
          <p:cNvPr id="22" name="Rezervirano mjesto za sadržaj 15" descr="Grafika SmartArt">
            <a:extLst>
              <a:ext uri="{FF2B5EF4-FFF2-40B4-BE49-F238E27FC236}">
                <a16:creationId xmlns=""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3440731"/>
              </p:ext>
            </p:extLst>
          </p:nvPr>
        </p:nvGraphicFramePr>
        <p:xfrm>
          <a:off x="8669416" y="1855093"/>
          <a:ext cx="2864820" cy="32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TekstniOkvir 19"/>
          <p:cNvSpPr txBox="1"/>
          <p:nvPr/>
        </p:nvSpPr>
        <p:spPr>
          <a:xfrm>
            <a:off x="8219974" y="1269588"/>
            <a:ext cx="4817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Foto i likovne radionice</a:t>
            </a:r>
            <a:r>
              <a:rPr lang="hr-HR" sz="3200" dirty="0" smtClean="0"/>
              <a:t>,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48528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="" xmlns:a16="http://schemas.microsoft.com/office/drawing/2014/main" id="{77F5183C-A26A-4229-984A-7FCEB7EE2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Pravokutnik 52">
            <a:extLst>
              <a:ext uri="{FF2B5EF4-FFF2-40B4-BE49-F238E27FC236}">
                <a16:creationId xmlns="" xmlns:a16="http://schemas.microsoft.com/office/drawing/2014/main" id="{35501695-D7FD-432D-AE9A-6A266331B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Pravokutnik 56">
            <a:extLst>
              <a:ext uri="{FF2B5EF4-FFF2-40B4-BE49-F238E27FC236}">
                <a16:creationId xmlns="" xmlns:a16="http://schemas.microsoft.com/office/drawing/2014/main" id="{6CF09C69-F194-46EC-955F-428636BCB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r-HR" dirty="0"/>
          </a:p>
        </p:txBody>
      </p: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4" y="977099"/>
            <a:ext cx="6598538" cy="4136205"/>
          </a:xfrm>
          <a:prstGeom prst="rect">
            <a:avLst/>
          </a:prstGeom>
        </p:spPr>
      </p:pic>
      <p:graphicFrame>
        <p:nvGraphicFramePr>
          <p:cNvPr id="19" name="Rezervirano mjesto za sadržaj 15" descr="Grafika SmartArt">
            <a:extLst>
              <a:ext uri="{FF2B5EF4-FFF2-40B4-BE49-F238E27FC236}">
                <a16:creationId xmlns=""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3440731"/>
              </p:ext>
            </p:extLst>
          </p:nvPr>
        </p:nvGraphicFramePr>
        <p:xfrm>
          <a:off x="8669416" y="1855093"/>
          <a:ext cx="2864820" cy="32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kstniOkvir 17"/>
          <p:cNvSpPr txBox="1"/>
          <p:nvPr/>
        </p:nvSpPr>
        <p:spPr>
          <a:xfrm>
            <a:off x="8538751" y="455955"/>
            <a:ext cx="3208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Edukativne i multimedijalne radionice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08772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35" y="1479478"/>
            <a:ext cx="10532343" cy="4582274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1715784" y="647272"/>
            <a:ext cx="9534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smtClean="0"/>
              <a:t>HOL OŠ „ŠIME BUDINIĆA”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78382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Marin </a:t>
            </a:r>
            <a:r>
              <a:rPr lang="hr-HR" dirty="0" err="1" smtClean="0"/>
              <a:t>getaldić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9534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="" xmlns:a16="http://schemas.microsoft.com/office/drawing/2014/main" id="{77F5183C-A26A-4229-984A-7FCEB7EE2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Pravokutnik 52">
            <a:extLst>
              <a:ext uri="{FF2B5EF4-FFF2-40B4-BE49-F238E27FC236}">
                <a16:creationId xmlns="" xmlns:a16="http://schemas.microsoft.com/office/drawing/2014/main" id="{35501695-D7FD-432D-AE9A-6A266331B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Pravokutnik 56">
            <a:extLst>
              <a:ext uri="{FF2B5EF4-FFF2-40B4-BE49-F238E27FC236}">
                <a16:creationId xmlns="" xmlns:a16="http://schemas.microsoft.com/office/drawing/2014/main" id="{6CF09C69-F194-46EC-955F-428636BCB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r-HR" dirty="0"/>
          </a:p>
        </p:txBody>
      </p: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Rezervirano mjesto za sadržaj 15" descr="Grafika SmartArt">
            <a:extLst>
              <a:ext uri="{FF2B5EF4-FFF2-40B4-BE49-F238E27FC236}">
                <a16:creationId xmlns=""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26927190"/>
              </p:ext>
            </p:extLst>
          </p:nvPr>
        </p:nvGraphicFramePr>
        <p:xfrm>
          <a:off x="8669416" y="1855093"/>
          <a:ext cx="2864820" cy="32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2" y="965669"/>
            <a:ext cx="6598539" cy="4147635"/>
          </a:xfrm>
          <a:prstGeom prst="rect">
            <a:avLst/>
          </a:prstGeom>
        </p:spPr>
      </p:pic>
      <p:sp>
        <p:nvSpPr>
          <p:cNvPr id="19" name="TekstniOkvir 18"/>
          <p:cNvSpPr txBox="1"/>
          <p:nvPr/>
        </p:nvSpPr>
        <p:spPr>
          <a:xfrm>
            <a:off x="8312621" y="1278460"/>
            <a:ext cx="384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Eksponati od papira,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9337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="" xmlns:a16="http://schemas.microsoft.com/office/drawing/2014/main" id="{77F5183C-A26A-4229-984A-7FCEB7EE2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Pravokutnik 52">
            <a:extLst>
              <a:ext uri="{FF2B5EF4-FFF2-40B4-BE49-F238E27FC236}">
                <a16:creationId xmlns="" xmlns:a16="http://schemas.microsoft.com/office/drawing/2014/main" id="{35501695-D7FD-432D-AE9A-6A266331B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Pravokutnik 56">
            <a:extLst>
              <a:ext uri="{FF2B5EF4-FFF2-40B4-BE49-F238E27FC236}">
                <a16:creationId xmlns="" xmlns:a16="http://schemas.microsoft.com/office/drawing/2014/main" id="{6CF09C69-F194-46EC-955F-428636BCB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r-HR" dirty="0"/>
          </a:p>
        </p:txBody>
      </p: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Rezervirano mjesto za sadržaj 15" descr="Grafika SmartArt">
            <a:extLst>
              <a:ext uri="{FF2B5EF4-FFF2-40B4-BE49-F238E27FC236}">
                <a16:creationId xmlns=""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26927190"/>
              </p:ext>
            </p:extLst>
          </p:nvPr>
        </p:nvGraphicFramePr>
        <p:xfrm>
          <a:off x="8669416" y="1855093"/>
          <a:ext cx="2864820" cy="32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ka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97" y="965668"/>
            <a:ext cx="6650835" cy="4147635"/>
          </a:xfrm>
          <a:prstGeom prst="rect">
            <a:avLst/>
          </a:prstGeom>
        </p:spPr>
      </p:pic>
      <p:sp>
        <p:nvSpPr>
          <p:cNvPr id="19" name="TekstniOkvir 18"/>
          <p:cNvSpPr txBox="1"/>
          <p:nvPr/>
        </p:nvSpPr>
        <p:spPr>
          <a:xfrm>
            <a:off x="8990091" y="1278461"/>
            <a:ext cx="3170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od kartona,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0667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="" xmlns:a16="http://schemas.microsoft.com/office/drawing/2014/main" id="{77F5183C-A26A-4229-984A-7FCEB7EE2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Pravokutnik 52">
            <a:extLst>
              <a:ext uri="{FF2B5EF4-FFF2-40B4-BE49-F238E27FC236}">
                <a16:creationId xmlns="" xmlns:a16="http://schemas.microsoft.com/office/drawing/2014/main" id="{35501695-D7FD-432D-AE9A-6A266331B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Pravokutnik 56">
            <a:extLst>
              <a:ext uri="{FF2B5EF4-FFF2-40B4-BE49-F238E27FC236}">
                <a16:creationId xmlns="" xmlns:a16="http://schemas.microsoft.com/office/drawing/2014/main" id="{6CF09C69-F194-46EC-955F-428636BCB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r-HR" dirty="0"/>
          </a:p>
        </p:txBody>
      </p: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Rezervirano mjesto za sadržaj 15" descr="Grafika SmartArt">
            <a:extLst>
              <a:ext uri="{FF2B5EF4-FFF2-40B4-BE49-F238E27FC236}">
                <a16:creationId xmlns=""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26927190"/>
              </p:ext>
            </p:extLst>
          </p:nvPr>
        </p:nvGraphicFramePr>
        <p:xfrm>
          <a:off x="8669416" y="1855093"/>
          <a:ext cx="2864820" cy="32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ka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5" y="965668"/>
            <a:ext cx="6544637" cy="4049463"/>
          </a:xfrm>
          <a:prstGeom prst="rect">
            <a:avLst/>
          </a:prstGeom>
        </p:spPr>
      </p:pic>
      <p:sp>
        <p:nvSpPr>
          <p:cNvPr id="19" name="TekstniOkvir 18"/>
          <p:cNvSpPr txBox="1"/>
          <p:nvPr/>
        </p:nvSpPr>
        <p:spPr>
          <a:xfrm>
            <a:off x="8186634" y="1232943"/>
            <a:ext cx="441017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od recikliranih materijala,</a:t>
            </a:r>
            <a:endParaRPr lang="hr-HR" sz="3000" dirty="0"/>
          </a:p>
        </p:txBody>
      </p:sp>
    </p:spTree>
    <p:extLst>
      <p:ext uri="{BB962C8B-B14F-4D97-AF65-F5344CB8AC3E}">
        <p14:creationId xmlns:p14="http://schemas.microsoft.com/office/powerpoint/2010/main" val="247839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="" xmlns:a16="http://schemas.microsoft.com/office/drawing/2014/main" id="{77F5183C-A26A-4229-984A-7FCEB7EE2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Pravokutnik 52">
            <a:extLst>
              <a:ext uri="{FF2B5EF4-FFF2-40B4-BE49-F238E27FC236}">
                <a16:creationId xmlns="" xmlns:a16="http://schemas.microsoft.com/office/drawing/2014/main" id="{35501695-D7FD-432D-AE9A-6A266331B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Pravokutnik 56">
            <a:extLst>
              <a:ext uri="{FF2B5EF4-FFF2-40B4-BE49-F238E27FC236}">
                <a16:creationId xmlns="" xmlns:a16="http://schemas.microsoft.com/office/drawing/2014/main" id="{6CF09C69-F194-46EC-955F-428636BCB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r-HR" dirty="0"/>
          </a:p>
        </p:txBody>
      </p: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Rezervirano mjesto za sadržaj 15" descr="Grafika SmartArt">
            <a:extLst>
              <a:ext uri="{FF2B5EF4-FFF2-40B4-BE49-F238E27FC236}">
                <a16:creationId xmlns=""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26927190"/>
              </p:ext>
            </p:extLst>
          </p:nvPr>
        </p:nvGraphicFramePr>
        <p:xfrm>
          <a:off x="8669416" y="1855093"/>
          <a:ext cx="2864820" cy="32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3" y="965669"/>
            <a:ext cx="6598539" cy="4147635"/>
          </a:xfrm>
          <a:prstGeom prst="rect">
            <a:avLst/>
          </a:prstGeom>
        </p:spPr>
      </p:pic>
      <p:sp>
        <p:nvSpPr>
          <p:cNvPr id="19" name="TekstniOkvir 18"/>
          <p:cNvSpPr txBox="1"/>
          <p:nvPr/>
        </p:nvSpPr>
        <p:spPr>
          <a:xfrm>
            <a:off x="9145540" y="1262313"/>
            <a:ext cx="1673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u tisku,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9204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="" xmlns:a16="http://schemas.microsoft.com/office/drawing/2014/main" id="{77F5183C-A26A-4229-984A-7FCEB7EE2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Pravokutnik 52">
            <a:extLst>
              <a:ext uri="{FF2B5EF4-FFF2-40B4-BE49-F238E27FC236}">
                <a16:creationId xmlns="" xmlns:a16="http://schemas.microsoft.com/office/drawing/2014/main" id="{35501695-D7FD-432D-AE9A-6A266331B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552" y="995829"/>
            <a:ext cx="3041205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hr-HR" dirty="0" smtClean="0"/>
              <a:t>HOL OŠ ŠIME BUDINIĆA</a:t>
            </a:r>
            <a:endParaRPr lang="hr-HR" dirty="0"/>
          </a:p>
        </p:txBody>
      </p:sp>
      <p:sp>
        <p:nvSpPr>
          <p:cNvPr id="57" name="Pravokutnik 56">
            <a:extLst>
              <a:ext uri="{FF2B5EF4-FFF2-40B4-BE49-F238E27FC236}">
                <a16:creationId xmlns="" xmlns:a16="http://schemas.microsoft.com/office/drawing/2014/main" id="{6CF09C69-F194-46EC-955F-428636BCB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r-HR" dirty="0"/>
          </a:p>
        </p:txBody>
      </p: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Rezervirano mjesto za sadržaj 15" descr="Grafika SmartArt">
            <a:extLst>
              <a:ext uri="{FF2B5EF4-FFF2-40B4-BE49-F238E27FC236}">
                <a16:creationId xmlns=""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26927190"/>
              </p:ext>
            </p:extLst>
          </p:nvPr>
        </p:nvGraphicFramePr>
        <p:xfrm>
          <a:off x="8669416" y="1855093"/>
          <a:ext cx="2864820" cy="32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96" y="977099"/>
            <a:ext cx="6612715" cy="41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="" xmlns:a16="http://schemas.microsoft.com/office/drawing/2014/main" id="{77F5183C-A26A-4229-984A-7FCEB7EE2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Pravokutnik 52">
            <a:extLst>
              <a:ext uri="{FF2B5EF4-FFF2-40B4-BE49-F238E27FC236}">
                <a16:creationId xmlns="" xmlns:a16="http://schemas.microsoft.com/office/drawing/2014/main" id="{35501695-D7FD-432D-AE9A-6A266331B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704" y="1193614"/>
            <a:ext cx="2890346" cy="660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hr-HR" dirty="0" smtClean="0"/>
              <a:t>2019./2020. </a:t>
            </a:r>
            <a:endParaRPr lang="hr-HR" dirty="0"/>
          </a:p>
        </p:txBody>
      </p: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ovezana sl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3" y="965669"/>
            <a:ext cx="6598539" cy="411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ravokutnik 71">
            <a:extLst>
              <a:ext uri="{FF2B5EF4-FFF2-40B4-BE49-F238E27FC236}">
                <a16:creationId xmlns="" xmlns:a16="http://schemas.microsoft.com/office/drawing/2014/main" id="{1CE580D1-F917-4567-AFB4-99AA9B52A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" name="Slika 73">
            <a:extLst>
              <a:ext uri="{FF2B5EF4-FFF2-40B4-BE49-F238E27FC236}">
                <a16:creationId xmlns="" xmlns:a16="http://schemas.microsoft.com/office/drawing/2014/main" id="{1F5620B8-A2D8-4568-B566-F0453A0D91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Ravni poveznik 75">
            <a:extLst>
              <a:ext uri="{FF2B5EF4-FFF2-40B4-BE49-F238E27FC236}">
                <a16:creationId xmlns="" xmlns:a16="http://schemas.microsoft.com/office/drawing/2014/main" id="{1C7D2BA4-4B7A-4596-8BCC-5CF7154238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avni poveznik 77">
            <a:extLst>
              <a:ext uri="{FF2B5EF4-FFF2-40B4-BE49-F238E27FC236}">
                <a16:creationId xmlns="" xmlns:a16="http://schemas.microsoft.com/office/drawing/2014/main" id="{C9D4B225-18E9-4C5B-94D8-2ABE6D161E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Pravokutnik 79">
            <a:extLst>
              <a:ext uri="{FF2B5EF4-FFF2-40B4-BE49-F238E27FC236}">
                <a16:creationId xmlns="" xmlns:a16="http://schemas.microsoft.com/office/drawing/2014/main" id="{5BB14454-D00C-4958-BB39-F5F9F3ACD4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82" name="Ravni poveznik 81">
            <a:extLst>
              <a:ext uri="{FF2B5EF4-FFF2-40B4-BE49-F238E27FC236}">
                <a16:creationId xmlns="" xmlns:a16="http://schemas.microsoft.com/office/drawing/2014/main" id="{28A657A7-C4E5-425B-98FA-BB817FF7BF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Naslov 1">
            <a:extLst>
              <a:ext uri="{FF2B5EF4-FFF2-40B4-BE49-F238E27FC236}">
                <a16:creationId xmlns=""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710" y="624688"/>
            <a:ext cx="5551190" cy="14857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hr-HR" sz="2800" dirty="0" smtClean="0"/>
              <a:t>Projekt „Upoznajmo hrvatsku znanstvenu baštinu”</a:t>
            </a:r>
            <a:endParaRPr lang="hr-HR" sz="2800" dirty="0"/>
          </a:p>
        </p:txBody>
      </p:sp>
      <p:grpSp>
        <p:nvGrpSpPr>
          <p:cNvPr id="86" name="Grupa 85">
            <a:extLst>
              <a:ext uri="{FF2B5EF4-FFF2-40B4-BE49-F238E27FC236}">
                <a16:creationId xmlns="" xmlns:a16="http://schemas.microsoft.com/office/drawing/2014/main" id="{2B7C66D2-22E8-4E8F-829B-050BFA7C86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87" name="Pravokutnik 86">
              <a:extLst>
                <a:ext uri="{FF2B5EF4-FFF2-40B4-BE49-F238E27FC236}">
                  <a16:creationId xmlns="" xmlns:a16="http://schemas.microsoft.com/office/drawing/2014/main" id="{F0B78D6F-1F61-4DBB-8F5A-934BB850DD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88" name="Pravokutnik 87">
              <a:extLst>
                <a:ext uri="{FF2B5EF4-FFF2-40B4-BE49-F238E27FC236}">
                  <a16:creationId xmlns="" xmlns:a16="http://schemas.microsoft.com/office/drawing/2014/main" id="{23EA261D-1F8C-4BE5-8586-3C1CC5CE80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pic>
        <p:nvPicPr>
          <p:cNvPr id="90" name="Slika 89">
            <a:extLst>
              <a:ext uri="{FF2B5EF4-FFF2-40B4-BE49-F238E27FC236}">
                <a16:creationId xmlns="" xmlns:a16="http://schemas.microsoft.com/office/drawing/2014/main" id="{3635D2BC-4EDA-4A3E-83BF-035608099B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Ravni poveznik 91">
            <a:extLst>
              <a:ext uri="{FF2B5EF4-FFF2-40B4-BE49-F238E27FC236}">
                <a16:creationId xmlns="" xmlns:a16="http://schemas.microsoft.com/office/drawing/2014/main" id="{A3C86EB9-7FA9-42F7-B348-A7FD17436A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/>
          <a:srcRect r="220" b="17602"/>
          <a:stretch/>
        </p:blipFill>
        <p:spPr>
          <a:xfrm>
            <a:off x="1039495" y="1278460"/>
            <a:ext cx="2781300" cy="35475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994" y="1336372"/>
            <a:ext cx="2320706" cy="3489628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7049627" y="2679056"/>
            <a:ext cx="4971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smtClean="0"/>
              <a:t>Hrvatska akademija</a:t>
            </a:r>
          </a:p>
          <a:p>
            <a:pPr algn="ctr"/>
            <a:r>
              <a:rPr lang="hr-HR" sz="2800" dirty="0" smtClean="0"/>
              <a:t> znanosti i umjetnosti</a:t>
            </a:r>
          </a:p>
          <a:p>
            <a:pPr algn="ctr"/>
            <a:r>
              <a:rPr lang="hr-HR" sz="2800" dirty="0" smtClean="0"/>
              <a:t>i</a:t>
            </a:r>
          </a:p>
          <a:p>
            <a:pPr algn="ctr"/>
            <a:r>
              <a:rPr lang="hr-HR" sz="2800" dirty="0" smtClean="0"/>
              <a:t>OŠ Šime </a:t>
            </a:r>
            <a:r>
              <a:rPr lang="hr-HR" sz="2800" dirty="0" err="1" smtClean="0"/>
              <a:t>Budinića</a:t>
            </a:r>
            <a:r>
              <a:rPr lang="hr-HR" sz="2800" dirty="0" smtClean="0"/>
              <a:t>, Zadar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82549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ravokutnik 79">
            <a:extLst>
              <a:ext uri="{FF2B5EF4-FFF2-40B4-BE49-F238E27FC236}">
                <a16:creationId xmlns="" xmlns:a16="http://schemas.microsoft.com/office/drawing/2014/main" id="{1CE580D1-F917-4567-AFB4-99AA9B52A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" name="Slika 81">
            <a:extLst>
              <a:ext uri="{FF2B5EF4-FFF2-40B4-BE49-F238E27FC236}">
                <a16:creationId xmlns="" xmlns:a16="http://schemas.microsoft.com/office/drawing/2014/main" id="{1F5620B8-A2D8-4568-B566-F0453A0D91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4" name="Ravni poveznik 83">
            <a:extLst>
              <a:ext uri="{FF2B5EF4-FFF2-40B4-BE49-F238E27FC236}">
                <a16:creationId xmlns="" xmlns:a16="http://schemas.microsoft.com/office/drawing/2014/main" id="{1C7D2BA4-4B7A-4596-8BCC-5CF7154238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avni poveznik 85">
            <a:extLst>
              <a:ext uri="{FF2B5EF4-FFF2-40B4-BE49-F238E27FC236}">
                <a16:creationId xmlns="" xmlns:a16="http://schemas.microsoft.com/office/drawing/2014/main" id="{4977F1E1-2B6F-4BB6-899F-67D8764D83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Slika 4" descr="Bijele stube">
            <a:extLst>
              <a:ext uri="{FF2B5EF4-FFF2-40B4-BE49-F238E27FC236}">
                <a16:creationId xmlns="" xmlns:a16="http://schemas.microsoft.com/office/drawing/2014/main" id="{BDEE4019-56F2-459C-B15D-76C0CDC216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10"/>
            <a:ext cx="12191695" cy="685799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88" name="Pravokutnik 87">
            <a:extLst>
              <a:ext uri="{FF2B5EF4-FFF2-40B4-BE49-F238E27FC236}">
                <a16:creationId xmlns="" xmlns:a16="http://schemas.microsoft.com/office/drawing/2014/main" id="{6A0FFA78-985C-4F50-B21A-77045C7DF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734342C-2173-4B23-9C3C-2950C6A3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779462"/>
            <a:ext cx="6832500" cy="709609"/>
          </a:xfr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hr-HR" sz="4100" dirty="0">
                <a:solidFill>
                  <a:srgbClr val="FFFFFE"/>
                </a:solidFill>
              </a:rPr>
              <a:t>Hvala!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="" xmlns:a16="http://schemas.microsoft.com/office/drawing/2014/main" id="{6A75989C-CEF6-4790-9F3D-DDEC3CEEC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5511" y="4780357"/>
            <a:ext cx="6832499" cy="716529"/>
          </a:xfrm>
        </p:spPr>
        <p:txBody>
          <a:bodyPr vert="horz" lIns="91440" tIns="91440" rIns="91440" bIns="91440" rtlCol="0">
            <a:normAutofit/>
          </a:bodyPr>
          <a:lstStyle/>
          <a:p>
            <a:pPr rtl="0"/>
            <a:r>
              <a:rPr lang="hr-HR" sz="1600" cap="all" dirty="0" smtClean="0">
                <a:solidFill>
                  <a:schemeClr val="bg2"/>
                </a:solidFill>
              </a:rPr>
              <a:t>Tamara </a:t>
            </a:r>
            <a:r>
              <a:rPr lang="hr-HR" sz="1600" cap="all" dirty="0" err="1" smtClean="0">
                <a:solidFill>
                  <a:schemeClr val="bg2"/>
                </a:solidFill>
              </a:rPr>
              <a:t>Valčić</a:t>
            </a:r>
            <a:r>
              <a:rPr lang="hr-HR" sz="1600" cap="all" dirty="0" smtClean="0">
                <a:solidFill>
                  <a:schemeClr val="bg2"/>
                </a:solidFill>
              </a:rPr>
              <a:t>, DPTK Zadar</a:t>
            </a:r>
            <a:endParaRPr lang="hr-HR" sz="1600" cap="all" dirty="0">
              <a:solidFill>
                <a:schemeClr val="bg2"/>
              </a:solidFill>
            </a:endParaRPr>
          </a:p>
        </p:txBody>
      </p:sp>
      <p:cxnSp>
        <p:nvCxnSpPr>
          <p:cNvPr id="90" name="Ravni poveznik 89">
            <a:extLst>
              <a:ext uri="{FF2B5EF4-FFF2-40B4-BE49-F238E27FC236}">
                <a16:creationId xmlns="" xmlns:a16="http://schemas.microsoft.com/office/drawing/2014/main" id="{65409EC7-69B1-45CC-8FB7-1964C1AB6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8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9138" y="762000"/>
            <a:ext cx="8643155" cy="1625600"/>
          </a:xfrm>
        </p:spPr>
        <p:txBody>
          <a:bodyPr/>
          <a:lstStyle/>
          <a:p>
            <a:r>
              <a:rPr lang="hr-HR" dirty="0" smtClean="0"/>
              <a:t>Izložbe: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289138" y="3809999"/>
            <a:ext cx="9505862" cy="1009125"/>
          </a:xfrm>
        </p:spPr>
        <p:txBody>
          <a:bodyPr>
            <a:normAutofit/>
          </a:bodyPr>
          <a:lstStyle/>
          <a:p>
            <a:r>
              <a:rPr lang="hr-HR" sz="3200" dirty="0" smtClean="0"/>
              <a:t>2018./2019.godine „Marin Getaldić-pogled u novo doba”</a:t>
            </a:r>
            <a:endParaRPr lang="hr-HR" sz="3200" dirty="0"/>
          </a:p>
        </p:txBody>
      </p:sp>
      <p:sp>
        <p:nvSpPr>
          <p:cNvPr id="6" name="Rezervirano mjesto teksta 2"/>
          <p:cNvSpPr txBox="1">
            <a:spLocks/>
          </p:cNvSpPr>
          <p:nvPr/>
        </p:nvSpPr>
        <p:spPr>
          <a:xfrm>
            <a:off x="1289139" y="2997199"/>
            <a:ext cx="8795546" cy="1009125"/>
          </a:xfrm>
          <a:prstGeom prst="rect">
            <a:avLst/>
          </a:prstGeom>
        </p:spPr>
        <p:txBody>
          <a:bodyPr vert="horz" lIns="91440" tIns="9144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hr-HR" sz="3200" dirty="0" smtClean="0"/>
              <a:t>2017./2018.godine „Tragovima Fausta Vrančića”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3454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9138" y="562824"/>
            <a:ext cx="8643155" cy="596902"/>
          </a:xfrm>
        </p:spPr>
        <p:txBody>
          <a:bodyPr/>
          <a:lstStyle/>
          <a:p>
            <a:r>
              <a:rPr lang="hr-HR" dirty="0" smtClean="0"/>
              <a:t>CILJ PROJEKTA: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289138" y="3866625"/>
            <a:ext cx="9505862" cy="1200675"/>
          </a:xfrm>
        </p:spPr>
        <p:txBody>
          <a:bodyPr>
            <a:normAutofit fontScale="92500" lnSpcReduction="20000"/>
          </a:bodyPr>
          <a:lstStyle/>
          <a:p>
            <a:r>
              <a:rPr lang="hr-HR" sz="3200" dirty="0" smtClean="0"/>
              <a:t>Faust Vrančić, izumitelj i leksikograf (1551.-1617.)</a:t>
            </a:r>
          </a:p>
          <a:p>
            <a:r>
              <a:rPr lang="hr-HR" sz="3200" dirty="0" smtClean="0"/>
              <a:t>Marin Getaldić, matematičar </a:t>
            </a:r>
            <a:r>
              <a:rPr lang="hr-HR" sz="3200" dirty="0"/>
              <a:t>i fizičar</a:t>
            </a:r>
            <a:r>
              <a:rPr lang="hr-HR" sz="3200" dirty="0" smtClean="0"/>
              <a:t>(1568.-1626.)</a:t>
            </a:r>
            <a:endParaRPr lang="hr-HR" sz="3200" dirty="0"/>
          </a:p>
        </p:txBody>
      </p:sp>
      <p:sp>
        <p:nvSpPr>
          <p:cNvPr id="6" name="Rezervirano mjesto teksta 2"/>
          <p:cNvSpPr txBox="1">
            <a:spLocks/>
          </p:cNvSpPr>
          <p:nvPr/>
        </p:nvSpPr>
        <p:spPr>
          <a:xfrm>
            <a:off x="1289139" y="1358902"/>
            <a:ext cx="9013706" cy="2443553"/>
          </a:xfrm>
          <a:prstGeom prst="rect">
            <a:avLst/>
          </a:prstGeom>
        </p:spPr>
        <p:txBody>
          <a:bodyPr vert="horz" lIns="91440" tIns="9144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hr-HR" sz="3200" dirty="0"/>
              <a:t>p</a:t>
            </a:r>
            <a:r>
              <a:rPr lang="hr-HR" sz="3200" dirty="0" smtClean="0"/>
              <a:t>risjetiti </a:t>
            </a:r>
            <a:r>
              <a:rPr lang="hr-HR" sz="3200" dirty="0"/>
              <a:t>se </a:t>
            </a:r>
            <a:r>
              <a:rPr lang="hr-HR" sz="3200" dirty="0" smtClean="0"/>
              <a:t>najvećih hrvatskih znanstvenika, utemeljitelja moderne znanosti. Učenicima prikazati život, raznoliki opus te doprinose Fausta Vrančića i </a:t>
            </a:r>
            <a:r>
              <a:rPr lang="hr-HR" sz="3200" dirty="0"/>
              <a:t>Marina Getaldića. </a:t>
            </a:r>
            <a:endParaRPr lang="hr-HR" sz="3200" dirty="0" smtClean="0"/>
          </a:p>
          <a:p>
            <a:r>
              <a:rPr lang="hr-HR" sz="3200" dirty="0" smtClean="0"/>
              <a:t>Kontinuiranim </a:t>
            </a:r>
            <a:r>
              <a:rPr lang="hr-HR" sz="3200" dirty="0"/>
              <a:t>radionicama, tematskim tribinama, debatama i predavanjima </a:t>
            </a:r>
            <a:r>
              <a:rPr lang="hr-HR" sz="3200" dirty="0" smtClean="0"/>
              <a:t>promovirati i isticati njihov </a:t>
            </a:r>
            <a:r>
              <a:rPr lang="hr-HR" sz="3200" dirty="0"/>
              <a:t>rad te značenje </a:t>
            </a:r>
            <a:r>
              <a:rPr lang="hr-HR" sz="3200" dirty="0" smtClean="0"/>
              <a:t>ovih hrvatskih </a:t>
            </a:r>
            <a:r>
              <a:rPr lang="hr-HR" sz="3200" dirty="0"/>
              <a:t>velikana u svjetskom </a:t>
            </a:r>
            <a:r>
              <a:rPr lang="hr-HR" sz="3200" dirty="0" smtClean="0"/>
              <a:t>kontekstu.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849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Faust  Vrančić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9444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="" xmlns:a16="http://schemas.microsoft.com/office/drawing/2014/main" id="{77F5183C-A26A-4229-984A-7FCEB7EE2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Pravokutnik 52">
            <a:extLst>
              <a:ext uri="{FF2B5EF4-FFF2-40B4-BE49-F238E27FC236}">
                <a16:creationId xmlns="" xmlns:a16="http://schemas.microsoft.com/office/drawing/2014/main" id="{35501695-D7FD-432D-AE9A-6A266331B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Pravokutnik 56">
            <a:extLst>
              <a:ext uri="{FF2B5EF4-FFF2-40B4-BE49-F238E27FC236}">
                <a16:creationId xmlns="" xmlns:a16="http://schemas.microsoft.com/office/drawing/2014/main" id="{6CF09C69-F194-46EC-955F-428636BCB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r-HR" dirty="0"/>
          </a:p>
        </p:txBody>
      </p: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Slika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65" y="1073584"/>
            <a:ext cx="2000379" cy="3856632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35" y="1073584"/>
            <a:ext cx="2206103" cy="3856632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53" y="1073584"/>
            <a:ext cx="2284434" cy="385663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2809808" y="414878"/>
            <a:ext cx="1188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 smtClean="0">
                <a:solidFill>
                  <a:prstClr val="white"/>
                </a:solidFill>
              </a:rPr>
              <a:t>Faust Vrančić</a:t>
            </a:r>
            <a:endParaRPr lang="hr-HR" dirty="0">
              <a:solidFill>
                <a:prstClr val="white"/>
              </a:solidFill>
            </a:endParaRPr>
          </a:p>
        </p:txBody>
      </p:sp>
      <p:graphicFrame>
        <p:nvGraphicFramePr>
          <p:cNvPr id="29" name="Rezervirano mjesto za sadržaj 15" descr="Grafika SmartArt">
            <a:extLst>
              <a:ext uri="{FF2B5EF4-FFF2-40B4-BE49-F238E27FC236}">
                <a16:creationId xmlns=""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94628963"/>
              </p:ext>
            </p:extLst>
          </p:nvPr>
        </p:nvGraphicFramePr>
        <p:xfrm>
          <a:off x="8669416" y="1855093"/>
          <a:ext cx="2864820" cy="32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kstniOkvir 4"/>
          <p:cNvSpPr txBox="1"/>
          <p:nvPr/>
        </p:nvSpPr>
        <p:spPr>
          <a:xfrm>
            <a:off x="8312621" y="1278460"/>
            <a:ext cx="384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Eksponati od papira,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187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="" xmlns:a16="http://schemas.microsoft.com/office/drawing/2014/main" id="{77F5183C-A26A-4229-984A-7FCEB7EE2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Pravokutnik 52">
            <a:extLst>
              <a:ext uri="{FF2B5EF4-FFF2-40B4-BE49-F238E27FC236}">
                <a16:creationId xmlns="" xmlns:a16="http://schemas.microsoft.com/office/drawing/2014/main" id="{35501695-D7FD-432D-AE9A-6A266331B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Slika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2" y="976036"/>
            <a:ext cx="2156533" cy="4003404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302249" y="1937003"/>
            <a:ext cx="4042379" cy="212044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-7640" r="-1910" b="7640"/>
          <a:stretch/>
        </p:blipFill>
        <p:spPr>
          <a:xfrm rot="5400000">
            <a:off x="4631058" y="1740795"/>
            <a:ext cx="4125116" cy="2619906"/>
          </a:xfrm>
          <a:prstGeom prst="rect">
            <a:avLst/>
          </a:prstGeom>
        </p:spPr>
      </p:pic>
      <p:graphicFrame>
        <p:nvGraphicFramePr>
          <p:cNvPr id="29" name="Rezervirano mjesto za sadržaj 15" descr="Grafika SmartArt">
            <a:extLst>
              <a:ext uri="{FF2B5EF4-FFF2-40B4-BE49-F238E27FC236}">
                <a16:creationId xmlns=""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3440731"/>
              </p:ext>
            </p:extLst>
          </p:nvPr>
        </p:nvGraphicFramePr>
        <p:xfrm>
          <a:off x="8669416" y="1855093"/>
          <a:ext cx="2864820" cy="32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TekstniOkvir 19"/>
          <p:cNvSpPr txBox="1"/>
          <p:nvPr/>
        </p:nvSpPr>
        <p:spPr>
          <a:xfrm>
            <a:off x="8999145" y="1278460"/>
            <a:ext cx="3161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od drva,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01962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Pravokutnik 56">
            <a:extLst>
              <a:ext uri="{FF2B5EF4-FFF2-40B4-BE49-F238E27FC236}">
                <a16:creationId xmlns="" xmlns:a16="http://schemas.microsoft.com/office/drawing/2014/main" id="{6CF09C69-F194-46EC-955F-428636BCB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r-HR" dirty="0"/>
          </a:p>
        </p:txBody>
      </p: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97" y="977098"/>
            <a:ext cx="6597725" cy="4136205"/>
          </a:xfrm>
          <a:prstGeom prst="rect">
            <a:avLst/>
          </a:prstGeom>
        </p:spPr>
      </p:pic>
      <p:graphicFrame>
        <p:nvGraphicFramePr>
          <p:cNvPr id="19" name="Rezervirano mjesto za sadržaj 15" descr="Grafika SmartArt">
            <a:extLst>
              <a:ext uri="{FF2B5EF4-FFF2-40B4-BE49-F238E27FC236}">
                <a16:creationId xmlns=""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3440731"/>
              </p:ext>
            </p:extLst>
          </p:nvPr>
        </p:nvGraphicFramePr>
        <p:xfrm>
          <a:off x="8669416" y="1855093"/>
          <a:ext cx="2864820" cy="32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TekstniOkvir 19"/>
          <p:cNvSpPr txBox="1"/>
          <p:nvPr/>
        </p:nvSpPr>
        <p:spPr>
          <a:xfrm>
            <a:off x="8669415" y="1278460"/>
            <a:ext cx="349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o</a:t>
            </a:r>
            <a:r>
              <a:rPr lang="hr-HR" sz="3200" dirty="0" smtClean="0"/>
              <a:t>d tkanine,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0310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avokutnik 44">
            <a:extLst>
              <a:ext uri="{FF2B5EF4-FFF2-40B4-BE49-F238E27FC236}">
                <a16:creationId xmlns="" xmlns:a16="http://schemas.microsoft.com/office/drawing/2014/main" id="{E724B9E8-02C8-4B2E-8770-A00A67760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Slika 46">
            <a:extLst>
              <a:ext uri="{FF2B5EF4-FFF2-40B4-BE49-F238E27FC236}">
                <a16:creationId xmlns="" xmlns:a16="http://schemas.microsoft.com/office/drawing/2014/main" id="{7B8AE548-0BFA-4792-9962-3375923C7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Ravni poveznik 48">
            <a:extLst>
              <a:ext uri="{FF2B5EF4-FFF2-40B4-BE49-F238E27FC236}">
                <a16:creationId xmlns="" xmlns:a16="http://schemas.microsoft.com/office/drawing/2014/main" id="{67639EF4-FA83-4D85-90FE-B831AF2838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="" xmlns:a16="http://schemas.microsoft.com/office/drawing/2014/main" id="{77F5183C-A26A-4229-984A-7FCEB7EE2D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Pravokutnik 52">
            <a:extLst>
              <a:ext uri="{FF2B5EF4-FFF2-40B4-BE49-F238E27FC236}">
                <a16:creationId xmlns="" xmlns:a16="http://schemas.microsoft.com/office/drawing/2014/main" id="{35501695-D7FD-432D-AE9A-6A266331B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cxnSp>
        <p:nvCxnSpPr>
          <p:cNvPr id="55" name="Ravni poveznik 54">
            <a:extLst>
              <a:ext uri="{FF2B5EF4-FFF2-40B4-BE49-F238E27FC236}">
                <a16:creationId xmlns="" xmlns:a16="http://schemas.microsoft.com/office/drawing/2014/main" id="{25B6D770-CDC7-4A13-AD18-72AC72FC86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Pravokutnik 56">
            <a:extLst>
              <a:ext uri="{FF2B5EF4-FFF2-40B4-BE49-F238E27FC236}">
                <a16:creationId xmlns="" xmlns:a16="http://schemas.microsoft.com/office/drawing/2014/main" id="{6CF09C69-F194-46EC-955F-428636BCB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r-HR" dirty="0"/>
          </a:p>
        </p:txBody>
      </p:sp>
      <p:grpSp>
        <p:nvGrpSpPr>
          <p:cNvPr id="59" name="Grupa 58">
            <a:extLst>
              <a:ext uri="{FF2B5EF4-FFF2-40B4-BE49-F238E27FC236}">
                <a16:creationId xmlns="" xmlns:a16="http://schemas.microsoft.com/office/drawing/2014/main" id="{DB9FB08E-2EF9-40D3-8108-A537D241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Pravokutnik 59">
              <a:extLst>
                <a:ext uri="{FF2B5EF4-FFF2-40B4-BE49-F238E27FC236}">
                  <a16:creationId xmlns="" xmlns:a16="http://schemas.microsoft.com/office/drawing/2014/main" id="{9B20C890-1633-477A-9E9A-CDF73E9D0A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  <p:sp>
          <p:nvSpPr>
            <p:cNvPr id="61" name="Pravokutnik 60">
              <a:extLst>
                <a:ext uri="{FF2B5EF4-FFF2-40B4-BE49-F238E27FC236}">
                  <a16:creationId xmlns="" xmlns:a16="http://schemas.microsoft.com/office/drawing/2014/main" id="{4EB4D734-DD7E-44DF-B573-33D82BEA79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dirty="0"/>
            </a:p>
          </p:txBody>
        </p:sp>
      </p:grpSp>
      <p:sp>
        <p:nvSpPr>
          <p:cNvPr id="63" name="Pravokutnik 62">
            <a:extLst>
              <a:ext uri="{FF2B5EF4-FFF2-40B4-BE49-F238E27FC236}">
                <a16:creationId xmlns="" xmlns:a16="http://schemas.microsoft.com/office/drawing/2014/main" id="{CEC07C7E-F170-4240-91B9-54A1151E32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65" name="Slika 64">
            <a:extLst>
              <a:ext uri="{FF2B5EF4-FFF2-40B4-BE49-F238E27FC236}">
                <a16:creationId xmlns="" xmlns:a16="http://schemas.microsoft.com/office/drawing/2014/main" id="{CA411B73-A3AF-4112-BD03-A802BE71E7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Ravni poveznik 66">
            <a:extLst>
              <a:ext uri="{FF2B5EF4-FFF2-40B4-BE49-F238E27FC236}">
                <a16:creationId xmlns="" xmlns:a16="http://schemas.microsoft.com/office/drawing/2014/main" id="{61302B36-F42E-49AB-A724-F90B87DF0A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  <a:effectLst>
            <a:softEdge rad="25400"/>
          </a:effectLst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8255" y="-253659"/>
            <a:ext cx="4136206" cy="6597726"/>
          </a:xfrm>
          <a:prstGeom prst="rect">
            <a:avLst/>
          </a:prstGeom>
        </p:spPr>
      </p:pic>
      <p:graphicFrame>
        <p:nvGraphicFramePr>
          <p:cNvPr id="20" name="Rezervirano mjesto za sadržaj 15" descr="Grafika SmartArt">
            <a:extLst>
              <a:ext uri="{FF2B5EF4-FFF2-40B4-BE49-F238E27FC236}">
                <a16:creationId xmlns=""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3440731"/>
              </p:ext>
            </p:extLst>
          </p:nvPr>
        </p:nvGraphicFramePr>
        <p:xfrm>
          <a:off x="8669416" y="1855093"/>
          <a:ext cx="2864820" cy="328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kstniOkvir 18"/>
          <p:cNvSpPr txBox="1"/>
          <p:nvPr/>
        </p:nvSpPr>
        <p:spPr>
          <a:xfrm>
            <a:off x="8219974" y="1269588"/>
            <a:ext cx="4817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od polimernih materijala</a:t>
            </a:r>
            <a:r>
              <a:rPr lang="hr-HR" sz="3200" dirty="0" smtClean="0"/>
              <a:t>,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5027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erij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AABB37-1599-4AE8-818C-82E84CA93DF4}">
  <ds:schemaRefs>
    <ds:schemaRef ds:uri="16c05727-aa75-4e4a-9b5f-8a80a1165891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Dizajn alata za galeriju</Template>
  <TotalTime>0</TotalTime>
  <Words>267</Words>
  <Application>Microsoft Office PowerPoint</Application>
  <PresentationFormat>Široki zaslon</PresentationFormat>
  <Paragraphs>69</Paragraphs>
  <Slides>20</Slides>
  <Notes>15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4" baseType="lpstr">
      <vt:lpstr>Arial</vt:lpstr>
      <vt:lpstr>Calibri</vt:lpstr>
      <vt:lpstr>Gill Sans MT</vt:lpstr>
      <vt:lpstr>Galerija</vt:lpstr>
      <vt:lpstr>ZNANOST &amp; umjetnost</vt:lpstr>
      <vt:lpstr>Projekt „Upoznajmo hrvatsku znanstvenu baštinu”</vt:lpstr>
      <vt:lpstr>Izložbe:</vt:lpstr>
      <vt:lpstr>CILJ PROJEKTA:</vt:lpstr>
      <vt:lpstr>Faust  Vrančić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Marin getaldić</vt:lpstr>
      <vt:lpstr>PowerPointova prezentacija</vt:lpstr>
      <vt:lpstr>PowerPointova prezentacija</vt:lpstr>
      <vt:lpstr>PowerPointova prezentacija</vt:lpstr>
      <vt:lpstr>PowerPointova prezentacija</vt:lpstr>
      <vt:lpstr>HOL OŠ ŠIME BUDINIĆA</vt:lpstr>
      <vt:lpstr>2019./2020. </vt:lpstr>
      <vt:lpstr>Hvala!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2019-10-09T16:32:28Z</dcterms:created>
  <dcterms:modified xsi:type="dcterms:W3CDTF">2020-06-11T19:25:05Z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