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58" r:id="rId17"/>
    <p:sldId id="259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7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486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19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44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69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79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205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525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35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543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19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88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371F5-2DAA-4A85-A7E4-E34379FA25CC}" type="datetimeFigureOut">
              <a:rPr lang="hr-HR" smtClean="0"/>
              <a:t>8.11.2023.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7C81-116A-493A-A0E2-0FB93FD41B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006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slide" Target="slide16.xml"/><Relationship Id="rId4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Tw Cen MT Condensed Extra Bold" panose="020B0803020202020204" pitchFamily="34" charset="-18"/>
              </a:rPr>
              <a:t>KVIZ</a:t>
            </a:r>
            <a:endParaRPr lang="hr-HR" dirty="0">
              <a:latin typeface="Tw Cen MT Condensed Extra Bold" panose="020B0803020202020204" pitchFamily="34" charset="-18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/>
              <a:t>TOČNO/NETOČNO</a:t>
            </a:r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69" y="365125"/>
            <a:ext cx="3028950" cy="15144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472" y="173736"/>
            <a:ext cx="3294507" cy="163782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40" y="4175950"/>
            <a:ext cx="3178112" cy="174307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08" y="4175951"/>
            <a:ext cx="3288792" cy="17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37" y="1780925"/>
            <a:ext cx="2828925" cy="1619250"/>
          </a:xfrm>
        </p:spPr>
      </p:pic>
      <p:sp>
        <p:nvSpPr>
          <p:cNvPr id="4" name="Pravokutnik 3"/>
          <p:cNvSpPr/>
          <p:nvPr/>
        </p:nvSpPr>
        <p:spPr>
          <a:xfrm>
            <a:off x="838200" y="455362"/>
            <a:ext cx="10429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Koja znamenitost se nalazi u Zadru?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4" action="ppaction://hlinksldjump" highlightClick="1"/>
          </p:cNvPr>
          <p:cNvSpPr/>
          <p:nvPr/>
        </p:nvSpPr>
        <p:spPr>
          <a:xfrm>
            <a:off x="977462" y="1912883"/>
            <a:ext cx="5980386" cy="1271751"/>
          </a:xfrm>
          <a:prstGeom prst="actionButtonBlan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STRADUN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7" name="Akcijski gumb: Prilagođeno 6">
            <a:hlinkClick r:id="rId5" action="ppaction://hlinksldjump" highlightClick="1"/>
          </p:cNvPr>
          <p:cNvSpPr/>
          <p:nvPr/>
        </p:nvSpPr>
        <p:spPr>
          <a:xfrm>
            <a:off x="1114097" y="4582510"/>
            <a:ext cx="5843751" cy="1261242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SVETI DONAT</a:t>
            </a:r>
            <a:endParaRPr lang="hr-HR" sz="6000" dirty="0">
              <a:solidFill>
                <a:schemeClr val="tx1"/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4" y="3946306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2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664925" y="150743"/>
            <a:ext cx="102763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Slovenija nosi naziv zeleno srce Europe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3" action="ppaction://hlinksldjump" highlightClick="1"/>
          </p:cNvPr>
          <p:cNvSpPr/>
          <p:nvPr/>
        </p:nvSpPr>
        <p:spPr>
          <a:xfrm>
            <a:off x="838200" y="1905069"/>
            <a:ext cx="5044965" cy="1576552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TOČNO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6" name="Akcijski gumb: Prilagođeno 5">
            <a:hlinkClick r:id="rId4" action="ppaction://hlinksldjump" highlightClick="1"/>
          </p:cNvPr>
          <p:cNvSpPr/>
          <p:nvPr/>
        </p:nvSpPr>
        <p:spPr>
          <a:xfrm>
            <a:off x="838200" y="4056782"/>
            <a:ext cx="5163207" cy="1545020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NETOČNO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603224" y="150743"/>
            <a:ext cx="1098555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Najpoznatija pjesma grada Zadra zove se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3" action="ppaction://hlinksldjump" highlightClick="1"/>
          </p:cNvPr>
          <p:cNvSpPr/>
          <p:nvPr/>
        </p:nvSpPr>
        <p:spPr>
          <a:xfrm>
            <a:off x="838200" y="1905069"/>
            <a:ext cx="5636172" cy="1142931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DONAT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6" name="Akcijski gumb: Prilagođeno 5">
            <a:hlinkClick r:id="rId4" action="ppaction://hlinksldjump" highlightClick="1"/>
          </p:cNvPr>
          <p:cNvSpPr/>
          <p:nvPr/>
        </p:nvSpPr>
        <p:spPr>
          <a:xfrm>
            <a:off x="838200" y="3279227"/>
            <a:ext cx="5636172" cy="1261242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KALELARGA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838200" y="4866288"/>
            <a:ext cx="5636172" cy="1177159"/>
          </a:xfrm>
          <a:prstGeom prst="actionButtonBlan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dirty="0" smtClean="0">
                <a:solidFill>
                  <a:schemeClr val="tx1"/>
                </a:solidFill>
              </a:rPr>
              <a:t>DONAT I KALELARGA</a:t>
            </a:r>
            <a:endParaRPr lang="hr-H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496614" y="-63638"/>
            <a:ext cx="108571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Kako se zove drugi najveći Slovenski grad?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3" action="ppaction://hlinksldjump" highlightClick="1"/>
          </p:cNvPr>
          <p:cNvSpPr/>
          <p:nvPr/>
        </p:nvSpPr>
        <p:spPr>
          <a:xfrm>
            <a:off x="838200" y="1750111"/>
            <a:ext cx="5381296" cy="1203296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MARIBOR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6" name="Akcijski gumb: Prilagođeno 5">
            <a:hlinkClick r:id="rId4" action="ppaction://hlinksldjump" highlightClick="1"/>
          </p:cNvPr>
          <p:cNvSpPr/>
          <p:nvPr/>
        </p:nvSpPr>
        <p:spPr>
          <a:xfrm>
            <a:off x="838200" y="3363310"/>
            <a:ext cx="5404945" cy="1177159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MORIBOR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7" name="Akcijski gumb: Prilagođeno 6">
            <a:hlinkClick r:id="rId4" action="ppaction://hlinksldjump" highlightClick="1"/>
          </p:cNvPr>
          <p:cNvSpPr/>
          <p:nvPr/>
        </p:nvSpPr>
        <p:spPr>
          <a:xfrm>
            <a:off x="838200" y="4950372"/>
            <a:ext cx="5381296" cy="118766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MARIBAR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1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35" y="2511125"/>
            <a:ext cx="3084165" cy="2313124"/>
          </a:xfrm>
        </p:spPr>
      </p:pic>
      <p:sp>
        <p:nvSpPr>
          <p:cNvPr id="4" name="Pravokutnik 3"/>
          <p:cNvSpPr/>
          <p:nvPr/>
        </p:nvSpPr>
        <p:spPr>
          <a:xfrm>
            <a:off x="2747886" y="42146"/>
            <a:ext cx="69274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Što prikazuje instalacija</a:t>
            </a:r>
          </a:p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pozdrav suncu?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4" action="ppaction://hlinksldjump" highlightClick="1"/>
          </p:cNvPr>
          <p:cNvSpPr/>
          <p:nvPr/>
        </p:nvSpPr>
        <p:spPr>
          <a:xfrm>
            <a:off x="923399" y="1902256"/>
            <a:ext cx="6433842" cy="1429407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dirty="0" smtClean="0">
                <a:solidFill>
                  <a:schemeClr val="tx1"/>
                </a:solidFill>
              </a:rPr>
              <a:t>PLANETE SUNČEVOG SUSTAVA</a:t>
            </a:r>
            <a:endParaRPr lang="hr-HR" sz="4800" dirty="0">
              <a:solidFill>
                <a:schemeClr val="tx1"/>
              </a:solidFill>
            </a:endParaRPr>
          </a:p>
        </p:txBody>
      </p:sp>
      <p:sp>
        <p:nvSpPr>
          <p:cNvPr id="6" name="Akcijski gumb: Prilagođeno 5">
            <a:hlinkClick r:id="rId5" action="ppaction://hlinksldjump" highlightClick="1"/>
          </p:cNvPr>
          <p:cNvSpPr/>
          <p:nvPr/>
        </p:nvSpPr>
        <p:spPr>
          <a:xfrm>
            <a:off x="923399" y="4001293"/>
            <a:ext cx="6591498" cy="1474597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IZLAZAK SUNCA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165" y="2674882"/>
            <a:ext cx="4125312" cy="2475187"/>
          </a:xfrm>
        </p:spPr>
      </p:pic>
      <p:sp>
        <p:nvSpPr>
          <p:cNvPr id="4" name="Pravokutnik 3"/>
          <p:cNvSpPr/>
          <p:nvPr/>
        </p:nvSpPr>
        <p:spPr>
          <a:xfrm>
            <a:off x="838200" y="373162"/>
            <a:ext cx="10874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Kako se zove poznati Slovenski pisac?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4" action="ppaction://hlinksldjump" highlightClick="1"/>
          </p:cNvPr>
          <p:cNvSpPr/>
          <p:nvPr/>
        </p:nvSpPr>
        <p:spPr>
          <a:xfrm>
            <a:off x="935422" y="1891862"/>
            <a:ext cx="6579476" cy="156604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IVO CANKAR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6" name="Akcijski gumb: Prilagođeno 5">
            <a:hlinkClick r:id="rId5" action="ppaction://hlinksldjump" highlightClick="1"/>
          </p:cNvPr>
          <p:cNvSpPr/>
          <p:nvPr/>
        </p:nvSpPr>
        <p:spPr>
          <a:xfrm>
            <a:off x="935422" y="3941379"/>
            <a:ext cx="6463861" cy="1765738"/>
          </a:xfrm>
          <a:prstGeom prst="actionButtonBlan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IVAN CANKAR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Prilagođeno 3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0" dirty="0" smtClean="0"/>
              <a:t>TOČNO</a:t>
            </a:r>
            <a:endParaRPr lang="hr-HR" sz="20000" dirty="0"/>
          </a:p>
        </p:txBody>
      </p:sp>
    </p:spTree>
    <p:extLst>
      <p:ext uri="{BB962C8B-B14F-4D97-AF65-F5344CB8AC3E}">
        <p14:creationId xmlns:p14="http://schemas.microsoft.com/office/powerpoint/2010/main" val="204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Prilagođeno 3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0" dirty="0" smtClean="0"/>
              <a:t>NETOČNO</a:t>
            </a:r>
            <a:endParaRPr lang="hr-HR" sz="20000" dirty="0"/>
          </a:p>
        </p:txBody>
      </p:sp>
    </p:spTree>
    <p:extLst>
      <p:ext uri="{BB962C8B-B14F-4D97-AF65-F5344CB8AC3E}">
        <p14:creationId xmlns:p14="http://schemas.microsoft.com/office/powerpoint/2010/main" val="409208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" name="Rezervirano mjesto sadržaja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988" y="2352215"/>
            <a:ext cx="2019300" cy="2266950"/>
          </a:xfrm>
        </p:spPr>
      </p:pic>
      <p:sp>
        <p:nvSpPr>
          <p:cNvPr id="4" name="Akcijski gumb: Prilagođeno 3">
            <a:hlinkClick r:id="rId4" action="ppaction://hlinksldjump" highlightClick="1"/>
          </p:cNvPr>
          <p:cNvSpPr/>
          <p:nvPr/>
        </p:nvSpPr>
        <p:spPr>
          <a:xfrm>
            <a:off x="838200" y="1825625"/>
            <a:ext cx="6787896" cy="1053180"/>
          </a:xfrm>
          <a:prstGeom prst="actionButtonBlan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ZAGREB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279392" y="22585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6" name="Akcijski gumb: Prilagođeno 5">
            <a:hlinkClick r:id="rId5" action="ppaction://hlinksldjump" highlightClick="1"/>
          </p:cNvPr>
          <p:cNvSpPr/>
          <p:nvPr/>
        </p:nvSpPr>
        <p:spPr>
          <a:xfrm>
            <a:off x="824484" y="3013742"/>
            <a:ext cx="6801612" cy="1201642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>
                <a:solidFill>
                  <a:schemeClr val="tx1"/>
                </a:solidFill>
              </a:rPr>
              <a:t>RIJEKA</a:t>
            </a:r>
            <a:endParaRPr lang="hr-HR" sz="6600" dirty="0">
              <a:solidFill>
                <a:schemeClr val="tx1"/>
              </a:solidFill>
            </a:endParaRPr>
          </a:p>
        </p:txBody>
      </p:sp>
      <p:sp>
        <p:nvSpPr>
          <p:cNvPr id="8" name="Akcijski gumb: Prilagođeno 7">
            <a:hlinkClick r:id="rId5" action="ppaction://hlinksldjump" highlightClick="1"/>
          </p:cNvPr>
          <p:cNvSpPr/>
          <p:nvPr/>
        </p:nvSpPr>
        <p:spPr>
          <a:xfrm>
            <a:off x="863346" y="4350320"/>
            <a:ext cx="6762750" cy="1188118"/>
          </a:xfrm>
          <a:prstGeom prst="actionButtonBlan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ZADAR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1566950" y="604321"/>
            <a:ext cx="8235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Koji je glavni grad Hrvatske?</a:t>
            </a:r>
            <a:endParaRPr lang="hr-HR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3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302" y="2538603"/>
            <a:ext cx="2143125" cy="2143125"/>
          </a:xfrm>
        </p:spPr>
      </p:pic>
      <p:sp>
        <p:nvSpPr>
          <p:cNvPr id="4" name="Pravokutnik 3"/>
          <p:cNvSpPr/>
          <p:nvPr/>
        </p:nvSpPr>
        <p:spPr>
          <a:xfrm>
            <a:off x="838200" y="566241"/>
            <a:ext cx="8316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Koji je glavni grad Slovenije?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Akcijski gumb: Prilagođeno 5">
            <a:hlinkClick r:id="rId4" action="ppaction://hlinksldjump" highlightClick="1"/>
          </p:cNvPr>
          <p:cNvSpPr/>
          <p:nvPr/>
        </p:nvSpPr>
        <p:spPr>
          <a:xfrm>
            <a:off x="1024128" y="1975104"/>
            <a:ext cx="6409944" cy="111556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600" dirty="0" smtClean="0"/>
              <a:t>MARIBOR</a:t>
            </a:r>
            <a:endParaRPr lang="hr-HR" sz="6600" dirty="0"/>
          </a:p>
        </p:txBody>
      </p:sp>
      <p:sp>
        <p:nvSpPr>
          <p:cNvPr id="7" name="Akcijski gumb: Prilagođeno 6">
            <a:hlinkClick r:id="rId4" action="ppaction://hlinksldjump" highlightClick="1"/>
          </p:cNvPr>
          <p:cNvSpPr/>
          <p:nvPr/>
        </p:nvSpPr>
        <p:spPr>
          <a:xfrm>
            <a:off x="1024128" y="3300984"/>
            <a:ext cx="6409944" cy="11704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>
                <a:solidFill>
                  <a:schemeClr val="tx1"/>
                </a:solidFill>
              </a:rPr>
              <a:t>BLED</a:t>
            </a:r>
            <a:endParaRPr lang="hr-HR" sz="6600" dirty="0">
              <a:solidFill>
                <a:schemeClr val="tx1"/>
              </a:solidFill>
            </a:endParaRPr>
          </a:p>
        </p:txBody>
      </p:sp>
      <p:sp>
        <p:nvSpPr>
          <p:cNvPr id="8" name="Akcijski gumb: Prilagođeno 7">
            <a:hlinkClick r:id="rId5" action="ppaction://hlinksldjump" highlightClick="1"/>
          </p:cNvPr>
          <p:cNvSpPr/>
          <p:nvPr/>
        </p:nvSpPr>
        <p:spPr>
          <a:xfrm>
            <a:off x="1024128" y="4681728"/>
            <a:ext cx="6409944" cy="1143000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>
                <a:solidFill>
                  <a:schemeClr val="tx1"/>
                </a:solidFill>
              </a:rPr>
              <a:t>LJUBLJANA</a:t>
            </a:r>
            <a:endParaRPr lang="hr-HR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677900" y="438225"/>
            <a:ext cx="9455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Koliko Hrvatska ima stanovnika?</a:t>
            </a:r>
            <a:endParaRPr lang="hr-HR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Akcijski gumb: Prilagođeno 4">
            <a:hlinkClick r:id="rId3" action="ppaction://hlinksldjump" highlightClick="1"/>
          </p:cNvPr>
          <p:cNvSpPr/>
          <p:nvPr/>
        </p:nvSpPr>
        <p:spPr>
          <a:xfrm>
            <a:off x="932688" y="1792275"/>
            <a:ext cx="5907024" cy="1042416"/>
          </a:xfrm>
          <a:prstGeom prst="actionButtonBlan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tx1"/>
                </a:solidFill>
              </a:rPr>
              <a:t>o</a:t>
            </a:r>
            <a:r>
              <a:rPr lang="hr-HR" sz="6000" dirty="0" smtClean="0">
                <a:solidFill>
                  <a:schemeClr val="tx1"/>
                </a:solidFill>
              </a:rPr>
              <a:t>ko 4 milijuna</a:t>
            </a:r>
            <a:endParaRPr lang="hr-HR" sz="6000" dirty="0">
              <a:solidFill>
                <a:schemeClr val="tx1"/>
              </a:solidFill>
            </a:endParaRPr>
          </a:p>
        </p:txBody>
      </p:sp>
      <p:pic>
        <p:nvPicPr>
          <p:cNvPr id="10" name="Rezervirano mjesto sadržaja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67" y="1947672"/>
            <a:ext cx="3381153" cy="3396247"/>
          </a:xfrm>
        </p:spPr>
      </p:pic>
      <p:sp>
        <p:nvSpPr>
          <p:cNvPr id="8" name="Akcijski gumb: Prilagođeno 7">
            <a:hlinkClick r:id="rId5" action="ppaction://hlinksldjump" highlightClick="1"/>
          </p:cNvPr>
          <p:cNvSpPr/>
          <p:nvPr/>
        </p:nvSpPr>
        <p:spPr>
          <a:xfrm>
            <a:off x="932688" y="3163824"/>
            <a:ext cx="5907024" cy="1033272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tx1"/>
                </a:solidFill>
              </a:rPr>
              <a:t>o</a:t>
            </a:r>
            <a:r>
              <a:rPr lang="hr-HR" sz="6000" dirty="0" smtClean="0">
                <a:solidFill>
                  <a:schemeClr val="tx1"/>
                </a:solidFill>
              </a:rPr>
              <a:t>ko 3.5 milijuna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9" name="Akcijski gumb: Prilagođeno 8">
            <a:hlinkClick r:id="rId5" action="ppaction://hlinksldjump" highlightClick="1"/>
          </p:cNvPr>
          <p:cNvSpPr/>
          <p:nvPr/>
        </p:nvSpPr>
        <p:spPr>
          <a:xfrm>
            <a:off x="932688" y="4544568"/>
            <a:ext cx="5907024" cy="1088136"/>
          </a:xfrm>
          <a:prstGeom prst="actionButtonBlan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tx1"/>
                </a:solidFill>
              </a:rPr>
              <a:t>o</a:t>
            </a:r>
            <a:r>
              <a:rPr lang="hr-HR" sz="6000" dirty="0" smtClean="0">
                <a:solidFill>
                  <a:schemeClr val="tx1"/>
                </a:solidFill>
              </a:rPr>
              <a:t>ko 4.5 milijuna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095" y="1960326"/>
            <a:ext cx="3860753" cy="3611135"/>
          </a:xfrm>
        </p:spPr>
      </p:pic>
      <p:sp>
        <p:nvSpPr>
          <p:cNvPr id="4" name="Pravokutnik 3"/>
          <p:cNvSpPr/>
          <p:nvPr/>
        </p:nvSpPr>
        <p:spPr>
          <a:xfrm>
            <a:off x="765659" y="492034"/>
            <a:ext cx="9526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Koliko Slovenija ima stanovnika?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4" action="ppaction://hlinksldjump" highlightClick="1"/>
          </p:cNvPr>
          <p:cNvSpPr/>
          <p:nvPr/>
        </p:nvSpPr>
        <p:spPr>
          <a:xfrm>
            <a:off x="838200" y="1825625"/>
            <a:ext cx="6446520" cy="1115568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tx1"/>
                </a:solidFill>
              </a:rPr>
              <a:t>o</a:t>
            </a:r>
            <a:r>
              <a:rPr lang="hr-HR" sz="6000" dirty="0" smtClean="0">
                <a:solidFill>
                  <a:schemeClr val="tx1"/>
                </a:solidFill>
              </a:rPr>
              <a:t>ko milijun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6" name="Akcijski gumb: Prilagođeno 5">
            <a:hlinkClick r:id="rId5" action="ppaction://hlinksldjump" highlightClick="1"/>
          </p:cNvPr>
          <p:cNvSpPr/>
          <p:nvPr/>
        </p:nvSpPr>
        <p:spPr>
          <a:xfrm>
            <a:off x="838200" y="3163824"/>
            <a:ext cx="6446520" cy="1097280"/>
          </a:xfrm>
          <a:prstGeom prst="actionButtonBlan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tx1"/>
                </a:solidFill>
              </a:rPr>
              <a:t>o</a:t>
            </a:r>
            <a:r>
              <a:rPr lang="hr-HR" sz="6000" dirty="0" smtClean="0">
                <a:solidFill>
                  <a:schemeClr val="tx1"/>
                </a:solidFill>
              </a:rPr>
              <a:t>ko dva milijuna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7" name="Akcijski gumb: Prilagođeno 6">
            <a:hlinkClick r:id="rId4" action="ppaction://hlinksldjump" highlightClick="1"/>
          </p:cNvPr>
          <p:cNvSpPr/>
          <p:nvPr/>
        </p:nvSpPr>
        <p:spPr>
          <a:xfrm>
            <a:off x="838200" y="4636008"/>
            <a:ext cx="6446520" cy="1097280"/>
          </a:xfrm>
          <a:prstGeom prst="actionButtonBlank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tx1"/>
                </a:solidFill>
              </a:rPr>
              <a:t>o</a:t>
            </a:r>
            <a:r>
              <a:rPr lang="hr-HR" sz="6000" dirty="0" smtClean="0">
                <a:solidFill>
                  <a:schemeClr val="tx1"/>
                </a:solidFill>
              </a:rPr>
              <a:t>ko tri milijuna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3" name="Akcijski gumb: Kraj 2">
            <a:hlinkClick r:id="" action="ppaction://hlinkshowjump?jump=nextslide" highlightClick="1"/>
          </p:cNvPr>
          <p:cNvSpPr/>
          <p:nvPr/>
        </p:nvSpPr>
        <p:spPr>
          <a:xfrm>
            <a:off x="8439807" y="6106510"/>
            <a:ext cx="1755227" cy="7514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7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74428" y="1"/>
            <a:ext cx="12266428" cy="152045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-74428" y="1520456"/>
            <a:ext cx="12266428" cy="533754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631942" y="498257"/>
            <a:ext cx="111914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Koja je najduža planina u Hrvatskoj?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Akcijski gumb: Prilagođeno 5">
            <a:hlinkClick r:id="rId3" action="ppaction://hlinksldjump" highlightClick="1"/>
          </p:cNvPr>
          <p:cNvSpPr/>
          <p:nvPr/>
        </p:nvSpPr>
        <p:spPr>
          <a:xfrm>
            <a:off x="0" y="1619325"/>
            <a:ext cx="6283842" cy="1095153"/>
          </a:xfrm>
          <a:prstGeom prst="actionButtonBlan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DINARA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-12405" y="2942042"/>
            <a:ext cx="6296247" cy="1222744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BIOKOVO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8" name="Akcijski gumb: Prilagođeno 7">
            <a:hlinkClick r:id="rId4" action="ppaction://hlinksldjump" highlightClick="1"/>
          </p:cNvPr>
          <p:cNvSpPr/>
          <p:nvPr/>
        </p:nvSpPr>
        <p:spPr>
          <a:xfrm>
            <a:off x="0" y="4392350"/>
            <a:ext cx="6296247" cy="1297173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VELEBIT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9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82562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818167"/>
            <a:ext cx="12192000" cy="503237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838200" y="458051"/>
            <a:ext cx="9807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Koje je najveće jezero u Sloveniji?</a:t>
            </a:r>
            <a:endParaRPr lang="hr-H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3" action="ppaction://hlinksldjump" highlightClick="1"/>
          </p:cNvPr>
          <p:cNvSpPr/>
          <p:nvPr/>
        </p:nvSpPr>
        <p:spPr>
          <a:xfrm>
            <a:off x="168348" y="1860698"/>
            <a:ext cx="6158023" cy="1095154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CERKNIŠKO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7" name="Akcijski gumb: Prilagođeno 6">
            <a:hlinkClick r:id="rId4" action="ppaction://hlinksldjump" highlightClick="1"/>
          </p:cNvPr>
          <p:cNvSpPr/>
          <p:nvPr/>
        </p:nvSpPr>
        <p:spPr>
          <a:xfrm>
            <a:off x="168348" y="3189767"/>
            <a:ext cx="6158023" cy="988828"/>
          </a:xfrm>
          <a:prstGeom prst="actionButtonBlan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BOHINJSKO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8" name="Akcijski gumb: Prilagođeno 7">
            <a:hlinkClick r:id="rId4" action="ppaction://hlinksldjump" highlightClick="1"/>
          </p:cNvPr>
          <p:cNvSpPr/>
          <p:nvPr/>
        </p:nvSpPr>
        <p:spPr>
          <a:xfrm>
            <a:off x="168348" y="4490667"/>
            <a:ext cx="6158023" cy="1023901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PTUJSKO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606" y="2429998"/>
            <a:ext cx="2622331" cy="2614968"/>
          </a:xfrm>
        </p:spPr>
      </p:pic>
      <p:sp>
        <p:nvSpPr>
          <p:cNvPr id="4" name="Pravokutnik 3"/>
          <p:cNvSpPr/>
          <p:nvPr/>
        </p:nvSpPr>
        <p:spPr>
          <a:xfrm>
            <a:off x="-637954" y="-63638"/>
            <a:ext cx="146368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Koji broj Luka Modrić nosi na dresu reprezentacije?</a:t>
            </a:r>
            <a:endParaRPr lang="hr-HR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kcijski gumb: Prilagođeno 4">
            <a:hlinkClick r:id="rId4" action="ppaction://hlinksldjump" highlightClick="1"/>
          </p:cNvPr>
          <p:cNvSpPr/>
          <p:nvPr/>
        </p:nvSpPr>
        <p:spPr>
          <a:xfrm>
            <a:off x="838200" y="1945758"/>
            <a:ext cx="5498805" cy="1116419"/>
          </a:xfrm>
          <a:prstGeom prst="actionButtonBlan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14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6" name="Akcijski gumb: Prilagođeno 5">
            <a:hlinkClick r:id="rId4" action="ppaction://hlinksldjump" highlightClick="1"/>
          </p:cNvPr>
          <p:cNvSpPr/>
          <p:nvPr/>
        </p:nvSpPr>
        <p:spPr>
          <a:xfrm>
            <a:off x="838200" y="3327991"/>
            <a:ext cx="5498805" cy="1095153"/>
          </a:xfrm>
          <a:prstGeom prst="actionButtonBlank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4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7" name="Akcijski gumb: Prilagođeno 6">
            <a:hlinkClick r:id="rId5" action="ppaction://hlinksldjump" highlightClick="1"/>
          </p:cNvPr>
          <p:cNvSpPr/>
          <p:nvPr/>
        </p:nvSpPr>
        <p:spPr>
          <a:xfrm>
            <a:off x="838200" y="4859079"/>
            <a:ext cx="5498805" cy="1095154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10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0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540" y="2383093"/>
            <a:ext cx="1692493" cy="2399114"/>
          </a:xfrm>
        </p:spPr>
      </p:pic>
      <p:sp>
        <p:nvSpPr>
          <p:cNvPr id="4" name="Pravokutnik 3"/>
          <p:cNvSpPr/>
          <p:nvPr/>
        </p:nvSpPr>
        <p:spPr>
          <a:xfrm>
            <a:off x="1254109" y="150743"/>
            <a:ext cx="96837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Koji broj Jan Oblak nosi na dresu reprezentacije?</a:t>
            </a:r>
          </a:p>
        </p:txBody>
      </p:sp>
      <p:sp>
        <p:nvSpPr>
          <p:cNvPr id="5" name="Akcijski gumb: Prilagođeno 4">
            <a:hlinkClick r:id="rId4" action="ppaction://hlinksldjump" highlightClick="1"/>
          </p:cNvPr>
          <p:cNvSpPr/>
          <p:nvPr/>
        </p:nvSpPr>
        <p:spPr>
          <a:xfrm>
            <a:off x="956930" y="1913860"/>
            <a:ext cx="5656521" cy="1041991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13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6" name="Akcijski gumb: Prilagođeno 5">
            <a:hlinkClick r:id="rId5" action="ppaction://hlinksldjump" highlightClick="1"/>
          </p:cNvPr>
          <p:cNvSpPr/>
          <p:nvPr/>
        </p:nvSpPr>
        <p:spPr>
          <a:xfrm>
            <a:off x="956930" y="3168502"/>
            <a:ext cx="5656521" cy="1073889"/>
          </a:xfrm>
          <a:prstGeom prst="actionButtonBlan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12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7" name="Akcijski gumb: Prilagođeno 6">
            <a:hlinkClick r:id="rId5" action="ppaction://hlinksldjump" highlightClick="1"/>
          </p:cNvPr>
          <p:cNvSpPr/>
          <p:nvPr/>
        </p:nvSpPr>
        <p:spPr>
          <a:xfrm>
            <a:off x="956929" y="4455042"/>
            <a:ext cx="5656521" cy="1137683"/>
          </a:xfrm>
          <a:prstGeom prst="actionButtonBlan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11</a:t>
            </a:r>
            <a:endParaRPr lang="hr-H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1387</TotalTime>
  <Words>156</Words>
  <Application>Microsoft Office PowerPoint</Application>
  <PresentationFormat>Prilagođeno</PresentationFormat>
  <Paragraphs>57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Office Theme</vt:lpstr>
      <vt:lpstr>KVIZ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Erceg</dc:creator>
  <cp:lastModifiedBy>Majda</cp:lastModifiedBy>
  <cp:revision>36</cp:revision>
  <dcterms:created xsi:type="dcterms:W3CDTF">2023-11-07T09:49:26Z</dcterms:created>
  <dcterms:modified xsi:type="dcterms:W3CDTF">2023-11-08T12:19:52Z</dcterms:modified>
</cp:coreProperties>
</file>