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81" r:id="rId4"/>
    <p:sldId id="259" r:id="rId5"/>
    <p:sldId id="267" r:id="rId6"/>
    <p:sldId id="270" r:id="rId7"/>
    <p:sldId id="271" r:id="rId8"/>
    <p:sldId id="269" r:id="rId9"/>
    <p:sldId id="268" r:id="rId10"/>
    <p:sldId id="264" r:id="rId11"/>
    <p:sldId id="261" r:id="rId12"/>
    <p:sldId id="263" r:id="rId13"/>
    <p:sldId id="260" r:id="rId14"/>
    <p:sldId id="257" r:id="rId15"/>
    <p:sldId id="272" r:id="rId16"/>
    <p:sldId id="273" r:id="rId17"/>
    <p:sldId id="274" r:id="rId18"/>
    <p:sldId id="262" r:id="rId19"/>
    <p:sldId id="275" r:id="rId20"/>
    <p:sldId id="277" r:id="rId21"/>
    <p:sldId id="278" r:id="rId22"/>
    <p:sldId id="280" r:id="rId23"/>
    <p:sldId id="279" r:id="rId24"/>
    <p:sldId id="266" r:id="rId25"/>
    <p:sldId id="282" r:id="rId26"/>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00"/>
    <a:srgbClr val="FFFF66"/>
    <a:srgbClr val="F8FE00"/>
    <a:srgbClr val="73A57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6826" autoAdjust="0"/>
    <p:restoredTop sz="94643" autoAdjust="0"/>
  </p:normalViewPr>
  <p:slideViewPr>
    <p:cSldViewPr>
      <p:cViewPr>
        <p:scale>
          <a:sx n="100" d="100"/>
          <a:sy n="100" d="100"/>
        </p:scale>
        <p:origin x="-1212" y="-222"/>
      </p:cViewPr>
      <p:guideLst>
        <p:guide orient="horz" pos="2160"/>
        <p:guide pos="2880"/>
      </p:guideLst>
    </p:cSldViewPr>
  </p:slideViewPr>
  <p:outlineViewPr>
    <p:cViewPr>
      <p:scale>
        <a:sx n="33" d="100"/>
        <a:sy n="33" d="100"/>
      </p:scale>
      <p:origin x="0" y="604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119E1F-3555-4F4D-88EB-BD170CA87A37}" type="doc">
      <dgm:prSet loTypeId="urn:microsoft.com/office/officeart/2005/8/layout/hierarchy2" loCatId="hierarchy" qsTypeId="urn:microsoft.com/office/officeart/2005/8/quickstyle/simple3" qsCatId="simple" csTypeId="urn:microsoft.com/office/officeart/2005/8/colors/accent1_4" csCatId="accent1" phldr="1"/>
      <dgm:spPr/>
      <dgm:t>
        <a:bodyPr/>
        <a:lstStyle/>
        <a:p>
          <a:endParaRPr lang="hr-HR"/>
        </a:p>
      </dgm:t>
    </dgm:pt>
    <dgm:pt modelId="{062DBF47-AAE6-4F1B-B5AD-67A9E4FFAF9F}">
      <dgm:prSet phldrT="[Tekst]" custT="1"/>
      <dgm:spPr/>
      <dgm:t>
        <a:bodyPr/>
        <a:lstStyle/>
        <a:p>
          <a:r>
            <a:rPr lang="hr-HR" sz="1700" dirty="0" smtClean="0"/>
            <a:t>LJEKOVITO BILJE</a:t>
          </a:r>
          <a:endParaRPr lang="hr-HR" sz="1700" dirty="0"/>
        </a:p>
      </dgm:t>
    </dgm:pt>
    <dgm:pt modelId="{15898BC4-782D-4300-87F8-FA733B3C86CF}" type="parTrans" cxnId="{19D12D03-0498-4DC5-85A1-F0FE4573D5A6}">
      <dgm:prSet/>
      <dgm:spPr/>
      <dgm:t>
        <a:bodyPr/>
        <a:lstStyle/>
        <a:p>
          <a:endParaRPr lang="hr-HR"/>
        </a:p>
      </dgm:t>
    </dgm:pt>
    <dgm:pt modelId="{C67A9816-8811-431C-A181-E9F5D097FDF8}" type="sibTrans" cxnId="{19D12D03-0498-4DC5-85A1-F0FE4573D5A6}">
      <dgm:prSet/>
      <dgm:spPr/>
      <dgm:t>
        <a:bodyPr/>
        <a:lstStyle/>
        <a:p>
          <a:endParaRPr lang="hr-HR"/>
        </a:p>
      </dgm:t>
    </dgm:pt>
    <dgm:pt modelId="{FFA812B3-3244-43FD-A7CD-334D46D99435}">
      <dgm:prSet phldrT="[Tekst]"/>
      <dgm:spPr/>
      <dgm:t>
        <a:bodyPr/>
        <a:lstStyle/>
        <a:p>
          <a:r>
            <a:rPr lang="hr-HR" dirty="0" smtClean="0"/>
            <a:t>SJEVERNA HRVATSKA</a:t>
          </a:r>
          <a:endParaRPr lang="hr-HR" dirty="0"/>
        </a:p>
      </dgm:t>
    </dgm:pt>
    <dgm:pt modelId="{B32104CE-0212-4D0F-8EEA-C1EA23DA00CD}" type="parTrans" cxnId="{3884CC7D-462A-47D1-9091-A99A944BAF34}">
      <dgm:prSet/>
      <dgm:spPr/>
      <dgm:t>
        <a:bodyPr/>
        <a:lstStyle/>
        <a:p>
          <a:endParaRPr lang="hr-HR"/>
        </a:p>
      </dgm:t>
    </dgm:pt>
    <dgm:pt modelId="{AB8E5AF5-6DF7-4C08-8920-664BC468FA2C}" type="sibTrans" cxnId="{3884CC7D-462A-47D1-9091-A99A944BAF34}">
      <dgm:prSet/>
      <dgm:spPr/>
      <dgm:t>
        <a:bodyPr/>
        <a:lstStyle/>
        <a:p>
          <a:endParaRPr lang="hr-HR"/>
        </a:p>
      </dgm:t>
    </dgm:pt>
    <dgm:pt modelId="{7BCA553C-D858-424E-B5AB-0A10C581BF45}">
      <dgm:prSet phldrT="[Tekst]"/>
      <dgm:spPr/>
      <dgm:t>
        <a:bodyPr/>
        <a:lstStyle/>
        <a:p>
          <a:r>
            <a:rPr lang="hr-HR" dirty="0" smtClean="0"/>
            <a:t>KAMILICA</a:t>
          </a:r>
          <a:endParaRPr lang="hr-HR" dirty="0"/>
        </a:p>
      </dgm:t>
    </dgm:pt>
    <dgm:pt modelId="{3165C9BE-18B2-424A-807B-6FD8B5D8D466}" type="parTrans" cxnId="{1CFECFC1-5276-46A8-B1A8-971F981B507A}">
      <dgm:prSet/>
      <dgm:spPr/>
      <dgm:t>
        <a:bodyPr/>
        <a:lstStyle/>
        <a:p>
          <a:endParaRPr lang="hr-HR"/>
        </a:p>
      </dgm:t>
    </dgm:pt>
    <dgm:pt modelId="{4064979F-2572-452C-BD42-83B91E4B345D}" type="sibTrans" cxnId="{1CFECFC1-5276-46A8-B1A8-971F981B507A}">
      <dgm:prSet/>
      <dgm:spPr/>
      <dgm:t>
        <a:bodyPr/>
        <a:lstStyle/>
        <a:p>
          <a:endParaRPr lang="hr-HR"/>
        </a:p>
      </dgm:t>
    </dgm:pt>
    <dgm:pt modelId="{E534EBDE-489E-4CDD-8A0D-378664690948}">
      <dgm:prSet phldrT="[Tekst]"/>
      <dgm:spPr/>
      <dgm:t>
        <a:bodyPr/>
        <a:lstStyle/>
        <a:p>
          <a:r>
            <a:rPr lang="hr-HR" dirty="0" smtClean="0"/>
            <a:t>LIPA</a:t>
          </a:r>
          <a:endParaRPr lang="hr-HR" dirty="0"/>
        </a:p>
      </dgm:t>
    </dgm:pt>
    <dgm:pt modelId="{C966BCA9-39EB-470F-8DED-29C86B18C85C}" type="parTrans" cxnId="{557CE288-6C42-41D6-89E6-DA30E1D98C42}">
      <dgm:prSet/>
      <dgm:spPr/>
      <dgm:t>
        <a:bodyPr/>
        <a:lstStyle/>
        <a:p>
          <a:endParaRPr lang="hr-HR"/>
        </a:p>
      </dgm:t>
    </dgm:pt>
    <dgm:pt modelId="{0D35C897-A906-43DE-92CD-E0FA02B2F4CC}" type="sibTrans" cxnId="{557CE288-6C42-41D6-89E6-DA30E1D98C42}">
      <dgm:prSet/>
      <dgm:spPr/>
      <dgm:t>
        <a:bodyPr/>
        <a:lstStyle/>
        <a:p>
          <a:endParaRPr lang="hr-HR"/>
        </a:p>
      </dgm:t>
    </dgm:pt>
    <dgm:pt modelId="{EC075662-3DAE-40E4-A638-698992A65632}">
      <dgm:prSet phldrT="[Tekst]"/>
      <dgm:spPr/>
      <dgm:t>
        <a:bodyPr/>
        <a:lstStyle/>
        <a:p>
          <a:r>
            <a:rPr lang="hr-HR" dirty="0" smtClean="0"/>
            <a:t>JUŽNA HRVATSKA</a:t>
          </a:r>
          <a:endParaRPr lang="hr-HR" dirty="0"/>
        </a:p>
      </dgm:t>
    </dgm:pt>
    <dgm:pt modelId="{1769C7DF-C596-4A1D-914C-72B090748427}" type="parTrans" cxnId="{1A16ACB3-3782-4F98-8FE1-4A72506F83CC}">
      <dgm:prSet/>
      <dgm:spPr/>
      <dgm:t>
        <a:bodyPr/>
        <a:lstStyle/>
        <a:p>
          <a:endParaRPr lang="hr-HR"/>
        </a:p>
      </dgm:t>
    </dgm:pt>
    <dgm:pt modelId="{D2A5AA5E-98A0-4A1E-B652-A4BC71EFE052}" type="sibTrans" cxnId="{1A16ACB3-3782-4F98-8FE1-4A72506F83CC}">
      <dgm:prSet/>
      <dgm:spPr/>
      <dgm:t>
        <a:bodyPr/>
        <a:lstStyle/>
        <a:p>
          <a:endParaRPr lang="hr-HR"/>
        </a:p>
      </dgm:t>
    </dgm:pt>
    <dgm:pt modelId="{20C3948A-ECE6-4EB5-9D53-CAF8D540A63C}">
      <dgm:prSet phldrT="[Tekst]"/>
      <dgm:spPr/>
      <dgm:t>
        <a:bodyPr/>
        <a:lstStyle/>
        <a:p>
          <a:r>
            <a:rPr lang="hr-HR" dirty="0" smtClean="0"/>
            <a:t>LAVANDA</a:t>
          </a:r>
          <a:endParaRPr lang="hr-HR" dirty="0"/>
        </a:p>
      </dgm:t>
    </dgm:pt>
    <dgm:pt modelId="{C1E02FB7-3B69-4EE8-97E7-A7851AFFA26C}" type="parTrans" cxnId="{A7E348D6-AF1A-4C91-B621-BF587CCF40A7}">
      <dgm:prSet/>
      <dgm:spPr/>
      <dgm:t>
        <a:bodyPr/>
        <a:lstStyle/>
        <a:p>
          <a:endParaRPr lang="hr-HR"/>
        </a:p>
      </dgm:t>
    </dgm:pt>
    <dgm:pt modelId="{99BC13A4-652D-47F9-AF17-3BA348678F98}" type="sibTrans" cxnId="{A7E348D6-AF1A-4C91-B621-BF587CCF40A7}">
      <dgm:prSet/>
      <dgm:spPr/>
      <dgm:t>
        <a:bodyPr/>
        <a:lstStyle/>
        <a:p>
          <a:endParaRPr lang="hr-HR"/>
        </a:p>
      </dgm:t>
    </dgm:pt>
    <dgm:pt modelId="{69A97C1E-F3C9-4B7F-861E-0CC1B78BA6A0}">
      <dgm:prSet phldrT="[Tekst]"/>
      <dgm:spPr/>
      <dgm:t>
        <a:bodyPr/>
        <a:lstStyle/>
        <a:p>
          <a:r>
            <a:rPr lang="hr-HR" dirty="0" smtClean="0"/>
            <a:t>RUŽMARIN</a:t>
          </a:r>
          <a:endParaRPr lang="hr-HR" dirty="0"/>
        </a:p>
      </dgm:t>
    </dgm:pt>
    <dgm:pt modelId="{7704841E-4851-4483-8862-E559002A5B66}" type="parTrans" cxnId="{E3654A07-B0AD-4F35-85CE-ED81C63D8B9F}">
      <dgm:prSet/>
      <dgm:spPr/>
      <dgm:t>
        <a:bodyPr/>
        <a:lstStyle/>
        <a:p>
          <a:endParaRPr lang="hr-HR"/>
        </a:p>
      </dgm:t>
    </dgm:pt>
    <dgm:pt modelId="{64B186D3-F2AD-43C8-B764-1D056E884FC7}" type="sibTrans" cxnId="{E3654A07-B0AD-4F35-85CE-ED81C63D8B9F}">
      <dgm:prSet/>
      <dgm:spPr/>
      <dgm:t>
        <a:bodyPr/>
        <a:lstStyle/>
        <a:p>
          <a:endParaRPr lang="hr-HR"/>
        </a:p>
      </dgm:t>
    </dgm:pt>
    <dgm:pt modelId="{910AD43D-0E33-4AC8-A1A1-13E6EC414A63}" type="pres">
      <dgm:prSet presAssocID="{83119E1F-3555-4F4D-88EB-BD170CA87A37}" presName="diagram" presStyleCnt="0">
        <dgm:presLayoutVars>
          <dgm:chPref val="1"/>
          <dgm:dir/>
          <dgm:animOne val="branch"/>
          <dgm:animLvl val="lvl"/>
          <dgm:resizeHandles val="exact"/>
        </dgm:presLayoutVars>
      </dgm:prSet>
      <dgm:spPr/>
      <dgm:t>
        <a:bodyPr/>
        <a:lstStyle/>
        <a:p>
          <a:endParaRPr lang="hr-HR"/>
        </a:p>
      </dgm:t>
    </dgm:pt>
    <dgm:pt modelId="{657032FA-954A-4EEE-89BE-7CEE4ADF042C}" type="pres">
      <dgm:prSet presAssocID="{062DBF47-AAE6-4F1B-B5AD-67A9E4FFAF9F}" presName="root1" presStyleCnt="0"/>
      <dgm:spPr/>
    </dgm:pt>
    <dgm:pt modelId="{FEF4B431-1A7F-4001-BF09-15D25029C4D8}" type="pres">
      <dgm:prSet presAssocID="{062DBF47-AAE6-4F1B-B5AD-67A9E4FFAF9F}" presName="LevelOneTextNode" presStyleLbl="node0" presStyleIdx="0" presStyleCnt="1" custLinFactNeighborX="-20711" custLinFactNeighborY="-3189">
        <dgm:presLayoutVars>
          <dgm:chPref val="3"/>
        </dgm:presLayoutVars>
      </dgm:prSet>
      <dgm:spPr/>
      <dgm:t>
        <a:bodyPr/>
        <a:lstStyle/>
        <a:p>
          <a:endParaRPr lang="hr-HR"/>
        </a:p>
      </dgm:t>
    </dgm:pt>
    <dgm:pt modelId="{748B63AA-96F1-42DB-9E69-3C719E27D7B9}" type="pres">
      <dgm:prSet presAssocID="{062DBF47-AAE6-4F1B-B5AD-67A9E4FFAF9F}" presName="level2hierChild" presStyleCnt="0"/>
      <dgm:spPr/>
    </dgm:pt>
    <dgm:pt modelId="{98CCF7CB-41E4-4A06-9F02-9A4F000513E5}" type="pres">
      <dgm:prSet presAssocID="{B32104CE-0212-4D0F-8EEA-C1EA23DA00CD}" presName="conn2-1" presStyleLbl="parChTrans1D2" presStyleIdx="0" presStyleCnt="2"/>
      <dgm:spPr/>
      <dgm:t>
        <a:bodyPr/>
        <a:lstStyle/>
        <a:p>
          <a:endParaRPr lang="hr-HR"/>
        </a:p>
      </dgm:t>
    </dgm:pt>
    <dgm:pt modelId="{D9CD8816-8F78-49D8-9FEB-265F2A86E135}" type="pres">
      <dgm:prSet presAssocID="{B32104CE-0212-4D0F-8EEA-C1EA23DA00CD}" presName="connTx" presStyleLbl="parChTrans1D2" presStyleIdx="0" presStyleCnt="2"/>
      <dgm:spPr/>
      <dgm:t>
        <a:bodyPr/>
        <a:lstStyle/>
        <a:p>
          <a:endParaRPr lang="hr-HR"/>
        </a:p>
      </dgm:t>
    </dgm:pt>
    <dgm:pt modelId="{DFBC6D1A-132A-4B9A-9C33-D7E84AA13A26}" type="pres">
      <dgm:prSet presAssocID="{FFA812B3-3244-43FD-A7CD-334D46D99435}" presName="root2" presStyleCnt="0"/>
      <dgm:spPr/>
    </dgm:pt>
    <dgm:pt modelId="{8B9850EE-077D-4C18-B7ED-A53A3F5C0AEF}" type="pres">
      <dgm:prSet presAssocID="{FFA812B3-3244-43FD-A7CD-334D46D99435}" presName="LevelTwoTextNode" presStyleLbl="node2" presStyleIdx="0" presStyleCnt="2">
        <dgm:presLayoutVars>
          <dgm:chPref val="3"/>
        </dgm:presLayoutVars>
      </dgm:prSet>
      <dgm:spPr/>
      <dgm:t>
        <a:bodyPr/>
        <a:lstStyle/>
        <a:p>
          <a:endParaRPr lang="hr-HR"/>
        </a:p>
      </dgm:t>
    </dgm:pt>
    <dgm:pt modelId="{9A875AF0-41D8-4523-810A-E409F5AA0BF0}" type="pres">
      <dgm:prSet presAssocID="{FFA812B3-3244-43FD-A7CD-334D46D99435}" presName="level3hierChild" presStyleCnt="0"/>
      <dgm:spPr/>
    </dgm:pt>
    <dgm:pt modelId="{4247BB38-B371-4CEB-9614-70702135F2E9}" type="pres">
      <dgm:prSet presAssocID="{3165C9BE-18B2-424A-807B-6FD8B5D8D466}" presName="conn2-1" presStyleLbl="parChTrans1D3" presStyleIdx="0" presStyleCnt="4"/>
      <dgm:spPr/>
      <dgm:t>
        <a:bodyPr/>
        <a:lstStyle/>
        <a:p>
          <a:endParaRPr lang="hr-HR"/>
        </a:p>
      </dgm:t>
    </dgm:pt>
    <dgm:pt modelId="{308659A2-8081-4ECB-BC46-8B6D371408FB}" type="pres">
      <dgm:prSet presAssocID="{3165C9BE-18B2-424A-807B-6FD8B5D8D466}" presName="connTx" presStyleLbl="parChTrans1D3" presStyleIdx="0" presStyleCnt="4"/>
      <dgm:spPr/>
      <dgm:t>
        <a:bodyPr/>
        <a:lstStyle/>
        <a:p>
          <a:endParaRPr lang="hr-HR"/>
        </a:p>
      </dgm:t>
    </dgm:pt>
    <dgm:pt modelId="{7448B144-7364-4D06-94CD-1BC9406CECD8}" type="pres">
      <dgm:prSet presAssocID="{7BCA553C-D858-424E-B5AB-0A10C581BF45}" presName="root2" presStyleCnt="0"/>
      <dgm:spPr/>
    </dgm:pt>
    <dgm:pt modelId="{242AA113-DADC-4A77-91F2-671FC4282E40}" type="pres">
      <dgm:prSet presAssocID="{7BCA553C-D858-424E-B5AB-0A10C581BF45}" presName="LevelTwoTextNode" presStyleLbl="node3" presStyleIdx="0" presStyleCnt="4">
        <dgm:presLayoutVars>
          <dgm:chPref val="3"/>
        </dgm:presLayoutVars>
      </dgm:prSet>
      <dgm:spPr/>
      <dgm:t>
        <a:bodyPr/>
        <a:lstStyle/>
        <a:p>
          <a:endParaRPr lang="hr-HR"/>
        </a:p>
      </dgm:t>
    </dgm:pt>
    <dgm:pt modelId="{B8E1CA3E-1DF4-48B6-9D75-6762B9ED61F4}" type="pres">
      <dgm:prSet presAssocID="{7BCA553C-D858-424E-B5AB-0A10C581BF45}" presName="level3hierChild" presStyleCnt="0"/>
      <dgm:spPr/>
    </dgm:pt>
    <dgm:pt modelId="{27E85FAC-E812-4235-9F27-A9231C9CF2C3}" type="pres">
      <dgm:prSet presAssocID="{C966BCA9-39EB-470F-8DED-29C86B18C85C}" presName="conn2-1" presStyleLbl="parChTrans1D3" presStyleIdx="1" presStyleCnt="4"/>
      <dgm:spPr/>
      <dgm:t>
        <a:bodyPr/>
        <a:lstStyle/>
        <a:p>
          <a:endParaRPr lang="hr-HR"/>
        </a:p>
      </dgm:t>
    </dgm:pt>
    <dgm:pt modelId="{4C21AEFB-A131-46F0-9BA4-A72B9EA09E19}" type="pres">
      <dgm:prSet presAssocID="{C966BCA9-39EB-470F-8DED-29C86B18C85C}" presName="connTx" presStyleLbl="parChTrans1D3" presStyleIdx="1" presStyleCnt="4"/>
      <dgm:spPr/>
      <dgm:t>
        <a:bodyPr/>
        <a:lstStyle/>
        <a:p>
          <a:endParaRPr lang="hr-HR"/>
        </a:p>
      </dgm:t>
    </dgm:pt>
    <dgm:pt modelId="{1322AF81-729F-45FC-9E38-A9CD1BE93A5C}" type="pres">
      <dgm:prSet presAssocID="{E534EBDE-489E-4CDD-8A0D-378664690948}" presName="root2" presStyleCnt="0"/>
      <dgm:spPr/>
    </dgm:pt>
    <dgm:pt modelId="{3EA64FEE-0522-4300-B16B-FE7BB0930BEA}" type="pres">
      <dgm:prSet presAssocID="{E534EBDE-489E-4CDD-8A0D-378664690948}" presName="LevelTwoTextNode" presStyleLbl="node3" presStyleIdx="1" presStyleCnt="4">
        <dgm:presLayoutVars>
          <dgm:chPref val="3"/>
        </dgm:presLayoutVars>
      </dgm:prSet>
      <dgm:spPr/>
      <dgm:t>
        <a:bodyPr/>
        <a:lstStyle/>
        <a:p>
          <a:endParaRPr lang="hr-HR"/>
        </a:p>
      </dgm:t>
    </dgm:pt>
    <dgm:pt modelId="{A5AF525E-2C59-48D0-A623-72D160235F5E}" type="pres">
      <dgm:prSet presAssocID="{E534EBDE-489E-4CDD-8A0D-378664690948}" presName="level3hierChild" presStyleCnt="0"/>
      <dgm:spPr/>
    </dgm:pt>
    <dgm:pt modelId="{0B3086A7-DCE3-4229-86C6-931291C34BFD}" type="pres">
      <dgm:prSet presAssocID="{1769C7DF-C596-4A1D-914C-72B090748427}" presName="conn2-1" presStyleLbl="parChTrans1D2" presStyleIdx="1" presStyleCnt="2"/>
      <dgm:spPr/>
      <dgm:t>
        <a:bodyPr/>
        <a:lstStyle/>
        <a:p>
          <a:endParaRPr lang="hr-HR"/>
        </a:p>
      </dgm:t>
    </dgm:pt>
    <dgm:pt modelId="{EAB56A1A-AEB7-455D-9FF0-A8E3BBDBE0E2}" type="pres">
      <dgm:prSet presAssocID="{1769C7DF-C596-4A1D-914C-72B090748427}" presName="connTx" presStyleLbl="parChTrans1D2" presStyleIdx="1" presStyleCnt="2"/>
      <dgm:spPr/>
      <dgm:t>
        <a:bodyPr/>
        <a:lstStyle/>
        <a:p>
          <a:endParaRPr lang="hr-HR"/>
        </a:p>
      </dgm:t>
    </dgm:pt>
    <dgm:pt modelId="{B289C442-B94C-46B8-AE04-2B445A03E41C}" type="pres">
      <dgm:prSet presAssocID="{EC075662-3DAE-40E4-A638-698992A65632}" presName="root2" presStyleCnt="0"/>
      <dgm:spPr/>
    </dgm:pt>
    <dgm:pt modelId="{DD1C6415-FDB5-4500-AFFB-F0F2CDAE5F08}" type="pres">
      <dgm:prSet presAssocID="{EC075662-3DAE-40E4-A638-698992A65632}" presName="LevelTwoTextNode" presStyleLbl="node2" presStyleIdx="1" presStyleCnt="2">
        <dgm:presLayoutVars>
          <dgm:chPref val="3"/>
        </dgm:presLayoutVars>
      </dgm:prSet>
      <dgm:spPr/>
      <dgm:t>
        <a:bodyPr/>
        <a:lstStyle/>
        <a:p>
          <a:endParaRPr lang="hr-HR"/>
        </a:p>
      </dgm:t>
    </dgm:pt>
    <dgm:pt modelId="{8F8106D8-B3ED-4A73-9782-07617A580720}" type="pres">
      <dgm:prSet presAssocID="{EC075662-3DAE-40E4-A638-698992A65632}" presName="level3hierChild" presStyleCnt="0"/>
      <dgm:spPr/>
    </dgm:pt>
    <dgm:pt modelId="{E7DEF0A7-7037-4200-A7DB-0BE7C3F59912}" type="pres">
      <dgm:prSet presAssocID="{C1E02FB7-3B69-4EE8-97E7-A7851AFFA26C}" presName="conn2-1" presStyleLbl="parChTrans1D3" presStyleIdx="2" presStyleCnt="4"/>
      <dgm:spPr/>
      <dgm:t>
        <a:bodyPr/>
        <a:lstStyle/>
        <a:p>
          <a:endParaRPr lang="hr-HR"/>
        </a:p>
      </dgm:t>
    </dgm:pt>
    <dgm:pt modelId="{D36942E5-6086-4288-BC20-D91DE923D3DD}" type="pres">
      <dgm:prSet presAssocID="{C1E02FB7-3B69-4EE8-97E7-A7851AFFA26C}" presName="connTx" presStyleLbl="parChTrans1D3" presStyleIdx="2" presStyleCnt="4"/>
      <dgm:spPr/>
      <dgm:t>
        <a:bodyPr/>
        <a:lstStyle/>
        <a:p>
          <a:endParaRPr lang="hr-HR"/>
        </a:p>
      </dgm:t>
    </dgm:pt>
    <dgm:pt modelId="{B36487FC-C645-4B1E-82D0-1E3075F56539}" type="pres">
      <dgm:prSet presAssocID="{20C3948A-ECE6-4EB5-9D53-CAF8D540A63C}" presName="root2" presStyleCnt="0"/>
      <dgm:spPr/>
    </dgm:pt>
    <dgm:pt modelId="{F66E7CF4-E6F9-4332-80F0-E3AA039B66D3}" type="pres">
      <dgm:prSet presAssocID="{20C3948A-ECE6-4EB5-9D53-CAF8D540A63C}" presName="LevelTwoTextNode" presStyleLbl="node3" presStyleIdx="2" presStyleCnt="4">
        <dgm:presLayoutVars>
          <dgm:chPref val="3"/>
        </dgm:presLayoutVars>
      </dgm:prSet>
      <dgm:spPr/>
      <dgm:t>
        <a:bodyPr/>
        <a:lstStyle/>
        <a:p>
          <a:endParaRPr lang="hr-HR"/>
        </a:p>
      </dgm:t>
    </dgm:pt>
    <dgm:pt modelId="{74310D83-B90C-4136-B6B7-4B88D3AFFE98}" type="pres">
      <dgm:prSet presAssocID="{20C3948A-ECE6-4EB5-9D53-CAF8D540A63C}" presName="level3hierChild" presStyleCnt="0"/>
      <dgm:spPr/>
    </dgm:pt>
    <dgm:pt modelId="{1F52E99D-56DA-419F-AC16-A3E66CFB5C9D}" type="pres">
      <dgm:prSet presAssocID="{7704841E-4851-4483-8862-E559002A5B66}" presName="conn2-1" presStyleLbl="parChTrans1D3" presStyleIdx="3" presStyleCnt="4"/>
      <dgm:spPr/>
      <dgm:t>
        <a:bodyPr/>
        <a:lstStyle/>
        <a:p>
          <a:endParaRPr lang="hr-HR"/>
        </a:p>
      </dgm:t>
    </dgm:pt>
    <dgm:pt modelId="{99C51621-1161-4256-A17F-494BA261EB2E}" type="pres">
      <dgm:prSet presAssocID="{7704841E-4851-4483-8862-E559002A5B66}" presName="connTx" presStyleLbl="parChTrans1D3" presStyleIdx="3" presStyleCnt="4"/>
      <dgm:spPr/>
      <dgm:t>
        <a:bodyPr/>
        <a:lstStyle/>
        <a:p>
          <a:endParaRPr lang="hr-HR"/>
        </a:p>
      </dgm:t>
    </dgm:pt>
    <dgm:pt modelId="{787D7EF0-E979-4C77-8E62-A81C853D749A}" type="pres">
      <dgm:prSet presAssocID="{69A97C1E-F3C9-4B7F-861E-0CC1B78BA6A0}" presName="root2" presStyleCnt="0"/>
      <dgm:spPr/>
    </dgm:pt>
    <dgm:pt modelId="{C47B05B0-79AE-4960-9FF6-95413C6572BB}" type="pres">
      <dgm:prSet presAssocID="{69A97C1E-F3C9-4B7F-861E-0CC1B78BA6A0}" presName="LevelTwoTextNode" presStyleLbl="node3" presStyleIdx="3" presStyleCnt="4">
        <dgm:presLayoutVars>
          <dgm:chPref val="3"/>
        </dgm:presLayoutVars>
      </dgm:prSet>
      <dgm:spPr/>
      <dgm:t>
        <a:bodyPr/>
        <a:lstStyle/>
        <a:p>
          <a:endParaRPr lang="hr-HR"/>
        </a:p>
      </dgm:t>
    </dgm:pt>
    <dgm:pt modelId="{006ADC86-0934-4062-BBB8-87FA20B98457}" type="pres">
      <dgm:prSet presAssocID="{69A97C1E-F3C9-4B7F-861E-0CC1B78BA6A0}" presName="level3hierChild" presStyleCnt="0"/>
      <dgm:spPr/>
    </dgm:pt>
  </dgm:ptLst>
  <dgm:cxnLst>
    <dgm:cxn modelId="{5A26135B-FAF3-4C93-9CCF-6AE2294194B8}" type="presOf" srcId="{1769C7DF-C596-4A1D-914C-72B090748427}" destId="{0B3086A7-DCE3-4229-86C6-931291C34BFD}" srcOrd="0" destOrd="0" presId="urn:microsoft.com/office/officeart/2005/8/layout/hierarchy2"/>
    <dgm:cxn modelId="{557CE288-6C42-41D6-89E6-DA30E1D98C42}" srcId="{FFA812B3-3244-43FD-A7CD-334D46D99435}" destId="{E534EBDE-489E-4CDD-8A0D-378664690948}" srcOrd="1" destOrd="0" parTransId="{C966BCA9-39EB-470F-8DED-29C86B18C85C}" sibTransId="{0D35C897-A906-43DE-92CD-E0FA02B2F4CC}"/>
    <dgm:cxn modelId="{CB12278B-0955-4ECD-8588-1F21942A86CC}" type="presOf" srcId="{C1E02FB7-3B69-4EE8-97E7-A7851AFFA26C}" destId="{D36942E5-6086-4288-BC20-D91DE923D3DD}" srcOrd="1" destOrd="0" presId="urn:microsoft.com/office/officeart/2005/8/layout/hierarchy2"/>
    <dgm:cxn modelId="{B81CD6D2-8216-4D3E-9F1D-39E1DCDBA7D6}" type="presOf" srcId="{EC075662-3DAE-40E4-A638-698992A65632}" destId="{DD1C6415-FDB5-4500-AFFB-F0F2CDAE5F08}" srcOrd="0" destOrd="0" presId="urn:microsoft.com/office/officeart/2005/8/layout/hierarchy2"/>
    <dgm:cxn modelId="{1CFECFC1-5276-46A8-B1A8-971F981B507A}" srcId="{FFA812B3-3244-43FD-A7CD-334D46D99435}" destId="{7BCA553C-D858-424E-B5AB-0A10C581BF45}" srcOrd="0" destOrd="0" parTransId="{3165C9BE-18B2-424A-807B-6FD8B5D8D466}" sibTransId="{4064979F-2572-452C-BD42-83B91E4B345D}"/>
    <dgm:cxn modelId="{A7E348D6-AF1A-4C91-B621-BF587CCF40A7}" srcId="{EC075662-3DAE-40E4-A638-698992A65632}" destId="{20C3948A-ECE6-4EB5-9D53-CAF8D540A63C}" srcOrd="0" destOrd="0" parTransId="{C1E02FB7-3B69-4EE8-97E7-A7851AFFA26C}" sibTransId="{99BC13A4-652D-47F9-AF17-3BA348678F98}"/>
    <dgm:cxn modelId="{19D12D03-0498-4DC5-85A1-F0FE4573D5A6}" srcId="{83119E1F-3555-4F4D-88EB-BD170CA87A37}" destId="{062DBF47-AAE6-4F1B-B5AD-67A9E4FFAF9F}" srcOrd="0" destOrd="0" parTransId="{15898BC4-782D-4300-87F8-FA733B3C86CF}" sibTransId="{C67A9816-8811-431C-A181-E9F5D097FDF8}"/>
    <dgm:cxn modelId="{2F870D5C-CCC3-47B1-A8E7-64616F9CF39D}" type="presOf" srcId="{C1E02FB7-3B69-4EE8-97E7-A7851AFFA26C}" destId="{E7DEF0A7-7037-4200-A7DB-0BE7C3F59912}" srcOrd="0" destOrd="0" presId="urn:microsoft.com/office/officeart/2005/8/layout/hierarchy2"/>
    <dgm:cxn modelId="{53622623-2F15-456B-84B2-95D75BCC63CC}" type="presOf" srcId="{69A97C1E-F3C9-4B7F-861E-0CC1B78BA6A0}" destId="{C47B05B0-79AE-4960-9FF6-95413C6572BB}" srcOrd="0" destOrd="0" presId="urn:microsoft.com/office/officeart/2005/8/layout/hierarchy2"/>
    <dgm:cxn modelId="{8557A76E-9F39-46FC-8399-5FBC78B561ED}" type="presOf" srcId="{7704841E-4851-4483-8862-E559002A5B66}" destId="{99C51621-1161-4256-A17F-494BA261EB2E}" srcOrd="1" destOrd="0" presId="urn:microsoft.com/office/officeart/2005/8/layout/hierarchy2"/>
    <dgm:cxn modelId="{6F49995E-4D5D-4B4E-AA48-F664636E7F90}" type="presOf" srcId="{C966BCA9-39EB-470F-8DED-29C86B18C85C}" destId="{4C21AEFB-A131-46F0-9BA4-A72B9EA09E19}" srcOrd="1" destOrd="0" presId="urn:microsoft.com/office/officeart/2005/8/layout/hierarchy2"/>
    <dgm:cxn modelId="{E2A2E287-7E29-4098-9C05-1183E9BBD1E9}" type="presOf" srcId="{062DBF47-AAE6-4F1B-B5AD-67A9E4FFAF9F}" destId="{FEF4B431-1A7F-4001-BF09-15D25029C4D8}" srcOrd="0" destOrd="0" presId="urn:microsoft.com/office/officeart/2005/8/layout/hierarchy2"/>
    <dgm:cxn modelId="{A27C77F6-9434-4591-9F0D-69754B2A0D3D}" type="presOf" srcId="{20C3948A-ECE6-4EB5-9D53-CAF8D540A63C}" destId="{F66E7CF4-E6F9-4332-80F0-E3AA039B66D3}" srcOrd="0" destOrd="0" presId="urn:microsoft.com/office/officeart/2005/8/layout/hierarchy2"/>
    <dgm:cxn modelId="{33EBFEDC-AB96-4C0C-8A21-A9FEDA5AF9D7}" type="presOf" srcId="{C966BCA9-39EB-470F-8DED-29C86B18C85C}" destId="{27E85FAC-E812-4235-9F27-A9231C9CF2C3}" srcOrd="0" destOrd="0" presId="urn:microsoft.com/office/officeart/2005/8/layout/hierarchy2"/>
    <dgm:cxn modelId="{B415AC6E-C5DB-40C9-A074-70529CABCEFC}" type="presOf" srcId="{3165C9BE-18B2-424A-807B-6FD8B5D8D466}" destId="{308659A2-8081-4ECB-BC46-8B6D371408FB}" srcOrd="1" destOrd="0" presId="urn:microsoft.com/office/officeart/2005/8/layout/hierarchy2"/>
    <dgm:cxn modelId="{DF9DE926-54BF-4314-B995-9A75BBEA6D5A}" type="presOf" srcId="{1769C7DF-C596-4A1D-914C-72B090748427}" destId="{EAB56A1A-AEB7-455D-9FF0-A8E3BBDBE0E2}" srcOrd="1" destOrd="0" presId="urn:microsoft.com/office/officeart/2005/8/layout/hierarchy2"/>
    <dgm:cxn modelId="{8B568A03-CD32-4558-BCA2-B6386F9254F5}" type="presOf" srcId="{B32104CE-0212-4D0F-8EEA-C1EA23DA00CD}" destId="{D9CD8816-8F78-49D8-9FEB-265F2A86E135}" srcOrd="1" destOrd="0" presId="urn:microsoft.com/office/officeart/2005/8/layout/hierarchy2"/>
    <dgm:cxn modelId="{3884CC7D-462A-47D1-9091-A99A944BAF34}" srcId="{062DBF47-AAE6-4F1B-B5AD-67A9E4FFAF9F}" destId="{FFA812B3-3244-43FD-A7CD-334D46D99435}" srcOrd="0" destOrd="0" parTransId="{B32104CE-0212-4D0F-8EEA-C1EA23DA00CD}" sibTransId="{AB8E5AF5-6DF7-4C08-8920-664BC468FA2C}"/>
    <dgm:cxn modelId="{764B1D7D-FB3A-49E0-9B50-8C90A6DAFD5A}" type="presOf" srcId="{FFA812B3-3244-43FD-A7CD-334D46D99435}" destId="{8B9850EE-077D-4C18-B7ED-A53A3F5C0AEF}" srcOrd="0" destOrd="0" presId="urn:microsoft.com/office/officeart/2005/8/layout/hierarchy2"/>
    <dgm:cxn modelId="{C03EE6FE-1DFC-4ED9-BCC7-C4271A3E3B60}" type="presOf" srcId="{7704841E-4851-4483-8862-E559002A5B66}" destId="{1F52E99D-56DA-419F-AC16-A3E66CFB5C9D}" srcOrd="0" destOrd="0" presId="urn:microsoft.com/office/officeart/2005/8/layout/hierarchy2"/>
    <dgm:cxn modelId="{BCA90DA8-E61E-44DA-BE86-AEDFD362A71F}" type="presOf" srcId="{83119E1F-3555-4F4D-88EB-BD170CA87A37}" destId="{910AD43D-0E33-4AC8-A1A1-13E6EC414A63}" srcOrd="0" destOrd="0" presId="urn:microsoft.com/office/officeart/2005/8/layout/hierarchy2"/>
    <dgm:cxn modelId="{E3654A07-B0AD-4F35-85CE-ED81C63D8B9F}" srcId="{EC075662-3DAE-40E4-A638-698992A65632}" destId="{69A97C1E-F3C9-4B7F-861E-0CC1B78BA6A0}" srcOrd="1" destOrd="0" parTransId="{7704841E-4851-4483-8862-E559002A5B66}" sibTransId="{64B186D3-F2AD-43C8-B764-1D056E884FC7}"/>
    <dgm:cxn modelId="{80511EC8-669A-403C-9176-85BD6F1FC3F8}" type="presOf" srcId="{E534EBDE-489E-4CDD-8A0D-378664690948}" destId="{3EA64FEE-0522-4300-B16B-FE7BB0930BEA}" srcOrd="0" destOrd="0" presId="urn:microsoft.com/office/officeart/2005/8/layout/hierarchy2"/>
    <dgm:cxn modelId="{7E7D4A1B-83A3-4267-A06C-A338A8A58EB4}" type="presOf" srcId="{B32104CE-0212-4D0F-8EEA-C1EA23DA00CD}" destId="{98CCF7CB-41E4-4A06-9F02-9A4F000513E5}" srcOrd="0" destOrd="0" presId="urn:microsoft.com/office/officeart/2005/8/layout/hierarchy2"/>
    <dgm:cxn modelId="{0A0F0B56-35ED-4167-BB7C-70EB40A673D5}" type="presOf" srcId="{7BCA553C-D858-424E-B5AB-0A10C581BF45}" destId="{242AA113-DADC-4A77-91F2-671FC4282E40}" srcOrd="0" destOrd="0" presId="urn:microsoft.com/office/officeart/2005/8/layout/hierarchy2"/>
    <dgm:cxn modelId="{DFDF3DB3-4F28-444B-BB26-CD97D191F05E}" type="presOf" srcId="{3165C9BE-18B2-424A-807B-6FD8B5D8D466}" destId="{4247BB38-B371-4CEB-9614-70702135F2E9}" srcOrd="0" destOrd="0" presId="urn:microsoft.com/office/officeart/2005/8/layout/hierarchy2"/>
    <dgm:cxn modelId="{1A16ACB3-3782-4F98-8FE1-4A72506F83CC}" srcId="{062DBF47-AAE6-4F1B-B5AD-67A9E4FFAF9F}" destId="{EC075662-3DAE-40E4-A638-698992A65632}" srcOrd="1" destOrd="0" parTransId="{1769C7DF-C596-4A1D-914C-72B090748427}" sibTransId="{D2A5AA5E-98A0-4A1E-B652-A4BC71EFE052}"/>
    <dgm:cxn modelId="{08CB0557-F27C-4E69-9E81-AA2013FC4694}" type="presParOf" srcId="{910AD43D-0E33-4AC8-A1A1-13E6EC414A63}" destId="{657032FA-954A-4EEE-89BE-7CEE4ADF042C}" srcOrd="0" destOrd="0" presId="urn:microsoft.com/office/officeart/2005/8/layout/hierarchy2"/>
    <dgm:cxn modelId="{9BCDEC21-A00A-42D8-9A74-86BB154B3328}" type="presParOf" srcId="{657032FA-954A-4EEE-89BE-7CEE4ADF042C}" destId="{FEF4B431-1A7F-4001-BF09-15D25029C4D8}" srcOrd="0" destOrd="0" presId="urn:microsoft.com/office/officeart/2005/8/layout/hierarchy2"/>
    <dgm:cxn modelId="{B4DF7CFA-A5F2-4CFB-9F6E-28C1437B39E1}" type="presParOf" srcId="{657032FA-954A-4EEE-89BE-7CEE4ADF042C}" destId="{748B63AA-96F1-42DB-9E69-3C719E27D7B9}" srcOrd="1" destOrd="0" presId="urn:microsoft.com/office/officeart/2005/8/layout/hierarchy2"/>
    <dgm:cxn modelId="{96D375EB-FFC7-4397-B1BC-EF592F267739}" type="presParOf" srcId="{748B63AA-96F1-42DB-9E69-3C719E27D7B9}" destId="{98CCF7CB-41E4-4A06-9F02-9A4F000513E5}" srcOrd="0" destOrd="0" presId="urn:microsoft.com/office/officeart/2005/8/layout/hierarchy2"/>
    <dgm:cxn modelId="{46859842-8591-41FF-A1C8-DDA8CB141C47}" type="presParOf" srcId="{98CCF7CB-41E4-4A06-9F02-9A4F000513E5}" destId="{D9CD8816-8F78-49D8-9FEB-265F2A86E135}" srcOrd="0" destOrd="0" presId="urn:microsoft.com/office/officeart/2005/8/layout/hierarchy2"/>
    <dgm:cxn modelId="{B16C73A4-8B41-4804-AB93-3162F6748B54}" type="presParOf" srcId="{748B63AA-96F1-42DB-9E69-3C719E27D7B9}" destId="{DFBC6D1A-132A-4B9A-9C33-D7E84AA13A26}" srcOrd="1" destOrd="0" presId="urn:microsoft.com/office/officeart/2005/8/layout/hierarchy2"/>
    <dgm:cxn modelId="{36B4B3B1-94A3-4048-ADC9-297DB103B444}" type="presParOf" srcId="{DFBC6D1A-132A-4B9A-9C33-D7E84AA13A26}" destId="{8B9850EE-077D-4C18-B7ED-A53A3F5C0AEF}" srcOrd="0" destOrd="0" presId="urn:microsoft.com/office/officeart/2005/8/layout/hierarchy2"/>
    <dgm:cxn modelId="{E06CFFBC-1172-4952-A760-827E1868FD4B}" type="presParOf" srcId="{DFBC6D1A-132A-4B9A-9C33-D7E84AA13A26}" destId="{9A875AF0-41D8-4523-810A-E409F5AA0BF0}" srcOrd="1" destOrd="0" presId="urn:microsoft.com/office/officeart/2005/8/layout/hierarchy2"/>
    <dgm:cxn modelId="{09452985-E851-4024-A512-7A887814D627}" type="presParOf" srcId="{9A875AF0-41D8-4523-810A-E409F5AA0BF0}" destId="{4247BB38-B371-4CEB-9614-70702135F2E9}" srcOrd="0" destOrd="0" presId="urn:microsoft.com/office/officeart/2005/8/layout/hierarchy2"/>
    <dgm:cxn modelId="{2B9D2DF1-3FD1-4CD9-ABA4-13C4A2CE59AF}" type="presParOf" srcId="{4247BB38-B371-4CEB-9614-70702135F2E9}" destId="{308659A2-8081-4ECB-BC46-8B6D371408FB}" srcOrd="0" destOrd="0" presId="urn:microsoft.com/office/officeart/2005/8/layout/hierarchy2"/>
    <dgm:cxn modelId="{6BBCB97B-0360-47E0-BA9A-3F051F1B84DD}" type="presParOf" srcId="{9A875AF0-41D8-4523-810A-E409F5AA0BF0}" destId="{7448B144-7364-4D06-94CD-1BC9406CECD8}" srcOrd="1" destOrd="0" presId="urn:microsoft.com/office/officeart/2005/8/layout/hierarchy2"/>
    <dgm:cxn modelId="{79E392B1-0498-4D02-AF76-FA36395FD44B}" type="presParOf" srcId="{7448B144-7364-4D06-94CD-1BC9406CECD8}" destId="{242AA113-DADC-4A77-91F2-671FC4282E40}" srcOrd="0" destOrd="0" presId="urn:microsoft.com/office/officeart/2005/8/layout/hierarchy2"/>
    <dgm:cxn modelId="{CA85BD97-DA38-40C8-98C3-07B9898C97B3}" type="presParOf" srcId="{7448B144-7364-4D06-94CD-1BC9406CECD8}" destId="{B8E1CA3E-1DF4-48B6-9D75-6762B9ED61F4}" srcOrd="1" destOrd="0" presId="urn:microsoft.com/office/officeart/2005/8/layout/hierarchy2"/>
    <dgm:cxn modelId="{989A7458-EB70-4246-95E5-97083FF43DCD}" type="presParOf" srcId="{9A875AF0-41D8-4523-810A-E409F5AA0BF0}" destId="{27E85FAC-E812-4235-9F27-A9231C9CF2C3}" srcOrd="2" destOrd="0" presId="urn:microsoft.com/office/officeart/2005/8/layout/hierarchy2"/>
    <dgm:cxn modelId="{29535A8F-103B-46D0-8820-09A46FE607F0}" type="presParOf" srcId="{27E85FAC-E812-4235-9F27-A9231C9CF2C3}" destId="{4C21AEFB-A131-46F0-9BA4-A72B9EA09E19}" srcOrd="0" destOrd="0" presId="urn:microsoft.com/office/officeart/2005/8/layout/hierarchy2"/>
    <dgm:cxn modelId="{4F1AF9D7-DCEF-4564-B109-A01362634459}" type="presParOf" srcId="{9A875AF0-41D8-4523-810A-E409F5AA0BF0}" destId="{1322AF81-729F-45FC-9E38-A9CD1BE93A5C}" srcOrd="3" destOrd="0" presId="urn:microsoft.com/office/officeart/2005/8/layout/hierarchy2"/>
    <dgm:cxn modelId="{411B304B-7280-4286-A0B4-0B024E7A46E4}" type="presParOf" srcId="{1322AF81-729F-45FC-9E38-A9CD1BE93A5C}" destId="{3EA64FEE-0522-4300-B16B-FE7BB0930BEA}" srcOrd="0" destOrd="0" presId="urn:microsoft.com/office/officeart/2005/8/layout/hierarchy2"/>
    <dgm:cxn modelId="{55B86444-932D-4911-B378-0742623A5923}" type="presParOf" srcId="{1322AF81-729F-45FC-9E38-A9CD1BE93A5C}" destId="{A5AF525E-2C59-48D0-A623-72D160235F5E}" srcOrd="1" destOrd="0" presId="urn:microsoft.com/office/officeart/2005/8/layout/hierarchy2"/>
    <dgm:cxn modelId="{57921142-C7BA-4BC9-8838-CFD18FEDE297}" type="presParOf" srcId="{748B63AA-96F1-42DB-9E69-3C719E27D7B9}" destId="{0B3086A7-DCE3-4229-86C6-931291C34BFD}" srcOrd="2" destOrd="0" presId="urn:microsoft.com/office/officeart/2005/8/layout/hierarchy2"/>
    <dgm:cxn modelId="{9490ECDE-E724-4B4C-B9AB-044E19A7E07E}" type="presParOf" srcId="{0B3086A7-DCE3-4229-86C6-931291C34BFD}" destId="{EAB56A1A-AEB7-455D-9FF0-A8E3BBDBE0E2}" srcOrd="0" destOrd="0" presId="urn:microsoft.com/office/officeart/2005/8/layout/hierarchy2"/>
    <dgm:cxn modelId="{9BE0838F-784C-4026-880F-58981F2A5853}" type="presParOf" srcId="{748B63AA-96F1-42DB-9E69-3C719E27D7B9}" destId="{B289C442-B94C-46B8-AE04-2B445A03E41C}" srcOrd="3" destOrd="0" presId="urn:microsoft.com/office/officeart/2005/8/layout/hierarchy2"/>
    <dgm:cxn modelId="{5104446D-96E7-479E-A56A-163E728A1A09}" type="presParOf" srcId="{B289C442-B94C-46B8-AE04-2B445A03E41C}" destId="{DD1C6415-FDB5-4500-AFFB-F0F2CDAE5F08}" srcOrd="0" destOrd="0" presId="urn:microsoft.com/office/officeart/2005/8/layout/hierarchy2"/>
    <dgm:cxn modelId="{B5E9A889-3422-479F-9D56-CF48889BE2F8}" type="presParOf" srcId="{B289C442-B94C-46B8-AE04-2B445A03E41C}" destId="{8F8106D8-B3ED-4A73-9782-07617A580720}" srcOrd="1" destOrd="0" presId="urn:microsoft.com/office/officeart/2005/8/layout/hierarchy2"/>
    <dgm:cxn modelId="{76EC0B69-1D61-4C73-999C-4A9B66526370}" type="presParOf" srcId="{8F8106D8-B3ED-4A73-9782-07617A580720}" destId="{E7DEF0A7-7037-4200-A7DB-0BE7C3F59912}" srcOrd="0" destOrd="0" presId="urn:microsoft.com/office/officeart/2005/8/layout/hierarchy2"/>
    <dgm:cxn modelId="{B36299D0-82F9-4B93-B27E-680199D7EC9F}" type="presParOf" srcId="{E7DEF0A7-7037-4200-A7DB-0BE7C3F59912}" destId="{D36942E5-6086-4288-BC20-D91DE923D3DD}" srcOrd="0" destOrd="0" presId="urn:microsoft.com/office/officeart/2005/8/layout/hierarchy2"/>
    <dgm:cxn modelId="{0BD3CBF4-F34A-4698-9FD7-225AD5B98A81}" type="presParOf" srcId="{8F8106D8-B3ED-4A73-9782-07617A580720}" destId="{B36487FC-C645-4B1E-82D0-1E3075F56539}" srcOrd="1" destOrd="0" presId="urn:microsoft.com/office/officeart/2005/8/layout/hierarchy2"/>
    <dgm:cxn modelId="{8A41B5FD-60D1-4987-8F96-04F3449D352E}" type="presParOf" srcId="{B36487FC-C645-4B1E-82D0-1E3075F56539}" destId="{F66E7CF4-E6F9-4332-80F0-E3AA039B66D3}" srcOrd="0" destOrd="0" presId="urn:microsoft.com/office/officeart/2005/8/layout/hierarchy2"/>
    <dgm:cxn modelId="{431578AF-0F31-4D5B-8DA5-A81D2C176AD2}" type="presParOf" srcId="{B36487FC-C645-4B1E-82D0-1E3075F56539}" destId="{74310D83-B90C-4136-B6B7-4B88D3AFFE98}" srcOrd="1" destOrd="0" presId="urn:microsoft.com/office/officeart/2005/8/layout/hierarchy2"/>
    <dgm:cxn modelId="{9E077C6B-568D-4EA7-99D3-F3758481AA90}" type="presParOf" srcId="{8F8106D8-B3ED-4A73-9782-07617A580720}" destId="{1F52E99D-56DA-419F-AC16-A3E66CFB5C9D}" srcOrd="2" destOrd="0" presId="urn:microsoft.com/office/officeart/2005/8/layout/hierarchy2"/>
    <dgm:cxn modelId="{0AD49F7B-2CDF-4D9D-9184-41FE30EB03C5}" type="presParOf" srcId="{1F52E99D-56DA-419F-AC16-A3E66CFB5C9D}" destId="{99C51621-1161-4256-A17F-494BA261EB2E}" srcOrd="0" destOrd="0" presId="urn:microsoft.com/office/officeart/2005/8/layout/hierarchy2"/>
    <dgm:cxn modelId="{5FE3ED8E-DE01-4C0E-94FE-2B012F0BD4EE}" type="presParOf" srcId="{8F8106D8-B3ED-4A73-9782-07617A580720}" destId="{787D7EF0-E979-4C77-8E62-A81C853D749A}" srcOrd="3" destOrd="0" presId="urn:microsoft.com/office/officeart/2005/8/layout/hierarchy2"/>
    <dgm:cxn modelId="{DA8F0BC8-6331-4B66-8673-90ED3E35B633}" type="presParOf" srcId="{787D7EF0-E979-4C77-8E62-A81C853D749A}" destId="{C47B05B0-79AE-4960-9FF6-95413C6572BB}" srcOrd="0" destOrd="0" presId="urn:microsoft.com/office/officeart/2005/8/layout/hierarchy2"/>
    <dgm:cxn modelId="{E9B27CB0-C7DC-46FB-95CE-6854C3859D34}" type="presParOf" srcId="{787D7EF0-E979-4C77-8E62-A81C853D749A}" destId="{006ADC86-0934-4062-BBB8-87FA20B98457}"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Ref idx="1001">
        <a:schemeClr val="bg1"/>
      </p:bgRef>
    </p:bg>
    <p:spTree>
      <p:nvGrpSpPr>
        <p:cNvPr id="1" name=""/>
        <p:cNvGrpSpPr/>
        <p:nvPr/>
      </p:nvGrpSpPr>
      <p:grpSpPr>
        <a:xfrm>
          <a:off x="0" y="0"/>
          <a:ext cx="0" cy="0"/>
          <a:chOff x="0" y="0"/>
          <a:chExt cx="0" cy="0"/>
        </a:xfrm>
      </p:grpSpPr>
      <p:sp>
        <p:nvSpPr>
          <p:cNvPr id="8" name="Naslov 7"/>
          <p:cNvSpPr>
            <a:spLocks noGrp="1"/>
          </p:cNvSpPr>
          <p:nvPr>
            <p:ph type="ctrTitle"/>
          </p:nvPr>
        </p:nvSpPr>
        <p:spPr>
          <a:xfrm>
            <a:off x="2286000" y="3124200"/>
            <a:ext cx="6172200" cy="1894362"/>
          </a:xfrm>
        </p:spPr>
        <p:txBody>
          <a:bodyPr/>
          <a:lstStyle>
            <a:lvl1pPr>
              <a:defRPr b="1"/>
            </a:lvl1pPr>
          </a:lstStyle>
          <a:p>
            <a:r>
              <a:rPr kumimoji="0" lang="hr-HR" smtClean="0"/>
              <a:t>Kliknite da biste uredili stil naslova matrice</a:t>
            </a:r>
            <a:endParaRPr kumimoji="0" lang="en-US"/>
          </a:p>
        </p:txBody>
      </p:sp>
      <p:sp>
        <p:nvSpPr>
          <p:cNvPr id="9" name="Podnaslov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smtClean="0"/>
              <a:t>Kliknite da biste uredili stil podnaslova matrice</a:t>
            </a:r>
            <a:endParaRPr kumimoji="0" lang="en-US"/>
          </a:p>
        </p:txBody>
      </p:sp>
      <p:sp>
        <p:nvSpPr>
          <p:cNvPr id="28" name="Rezervirano mjesto datuma 27"/>
          <p:cNvSpPr>
            <a:spLocks noGrp="1"/>
          </p:cNvSpPr>
          <p:nvPr>
            <p:ph type="dt" sz="half" idx="10"/>
          </p:nvPr>
        </p:nvSpPr>
        <p:spPr bwMode="auto">
          <a:xfrm rot="5400000">
            <a:off x="7764621" y="1174097"/>
            <a:ext cx="2286000" cy="381000"/>
          </a:xfrm>
        </p:spPr>
        <p:txBody>
          <a:bodyPr/>
          <a:lstStyle/>
          <a:p>
            <a:fld id="{A0EC3621-6F22-4B21-9A7E-83BA82372572}" type="datetimeFigureOut">
              <a:rPr lang="sr-Latn-CS" smtClean="0"/>
              <a:pPr/>
              <a:t>5.3.2013</a:t>
            </a:fld>
            <a:endParaRPr lang="hr-HR"/>
          </a:p>
        </p:txBody>
      </p:sp>
      <p:sp>
        <p:nvSpPr>
          <p:cNvPr id="17" name="Rezervirano mjesto podnožja 16"/>
          <p:cNvSpPr>
            <a:spLocks noGrp="1"/>
          </p:cNvSpPr>
          <p:nvPr>
            <p:ph type="ftr" sz="quarter" idx="11"/>
          </p:nvPr>
        </p:nvSpPr>
        <p:spPr bwMode="auto">
          <a:xfrm rot="5400000">
            <a:off x="7077269" y="4181669"/>
            <a:ext cx="3657600" cy="384048"/>
          </a:xfrm>
        </p:spPr>
        <p:txBody>
          <a:bodyPr/>
          <a:lstStyle/>
          <a:p>
            <a:endParaRPr lang="hr-HR"/>
          </a:p>
        </p:txBody>
      </p:sp>
      <p:sp>
        <p:nvSpPr>
          <p:cNvPr id="10" name="Pravokutni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avokutni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Pravokutni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avokutni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vni poveznik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avni poveznik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avni poveznik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vni poveznik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vni poveznik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avni poveznik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Pravokutni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zervirano mjesto broja slajda 28"/>
          <p:cNvSpPr>
            <a:spLocks noGrp="1"/>
          </p:cNvSpPr>
          <p:nvPr>
            <p:ph type="sldNum" sz="quarter" idx="12"/>
          </p:nvPr>
        </p:nvSpPr>
        <p:spPr bwMode="auto">
          <a:xfrm>
            <a:off x="1325544" y="4928702"/>
            <a:ext cx="609600" cy="517524"/>
          </a:xfrm>
        </p:spPr>
        <p:txBody>
          <a:bodyPr/>
          <a:lstStyle/>
          <a:p>
            <a:fld id="{5C0F491B-5A12-424B-912D-6BDB8A179E3D}"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A0EC3621-6F22-4B21-9A7E-83BA82372572}" type="datetimeFigureOut">
              <a:rPr lang="sr-Latn-CS" smtClean="0"/>
              <a:pPr/>
              <a:t>5.3.2013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C0F491B-5A12-424B-912D-6BDB8A179E3D}"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9"/>
            <a:ext cx="1676400" cy="5851525"/>
          </a:xfrm>
        </p:spPr>
        <p:txBody>
          <a:bodyPr vert="eaVer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A0EC3621-6F22-4B21-9A7E-83BA82372572}" type="datetimeFigureOut">
              <a:rPr lang="sr-Latn-CS" smtClean="0"/>
              <a:pPr/>
              <a:t>5.3.2013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C0F491B-5A12-424B-912D-6BDB8A179E3D}"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8" name="Rezervirano mjesto sadržaja 7"/>
          <p:cNvSpPr>
            <a:spLocks noGrp="1"/>
          </p:cNvSpPr>
          <p:nvPr>
            <p:ph sz="quarter" idx="1"/>
          </p:nvPr>
        </p:nvSpPr>
        <p:spPr>
          <a:xfrm>
            <a:off x="457200" y="1600200"/>
            <a:ext cx="7467600" cy="4873752"/>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7" name="Rezervirano mjesto datuma 6"/>
          <p:cNvSpPr>
            <a:spLocks noGrp="1"/>
          </p:cNvSpPr>
          <p:nvPr>
            <p:ph type="dt" sz="half" idx="14"/>
          </p:nvPr>
        </p:nvSpPr>
        <p:spPr/>
        <p:txBody>
          <a:bodyPr rtlCol="0"/>
          <a:lstStyle/>
          <a:p>
            <a:fld id="{A0EC3621-6F22-4B21-9A7E-83BA82372572}" type="datetimeFigureOut">
              <a:rPr lang="sr-Latn-CS" smtClean="0"/>
              <a:pPr/>
              <a:t>5.3.2013</a:t>
            </a:fld>
            <a:endParaRPr lang="hr-HR"/>
          </a:p>
        </p:txBody>
      </p:sp>
      <p:sp>
        <p:nvSpPr>
          <p:cNvPr id="9" name="Rezervirano mjesto broja slajda 8"/>
          <p:cNvSpPr>
            <a:spLocks noGrp="1"/>
          </p:cNvSpPr>
          <p:nvPr>
            <p:ph type="sldNum" sz="quarter" idx="15"/>
          </p:nvPr>
        </p:nvSpPr>
        <p:spPr/>
        <p:txBody>
          <a:bodyPr rtlCol="0"/>
          <a:lstStyle/>
          <a:p>
            <a:fld id="{5C0F491B-5A12-424B-912D-6BDB8A179E3D}" type="slidenum">
              <a:rPr lang="hr-HR" smtClean="0"/>
              <a:pPr/>
              <a:t>‹#›</a:t>
            </a:fld>
            <a:endParaRPr lang="hr-HR"/>
          </a:p>
        </p:txBody>
      </p:sp>
      <p:sp>
        <p:nvSpPr>
          <p:cNvPr id="10" name="Rezervirano mjesto podnožja 9"/>
          <p:cNvSpPr>
            <a:spLocks noGrp="1"/>
          </p:cNvSpPr>
          <p:nvPr>
            <p:ph type="ftr" sz="quarter" idx="16"/>
          </p:nvPr>
        </p:nvSpPr>
        <p:spPr/>
        <p:txBody>
          <a:bodyPr rtlCol="0"/>
          <a:lstStyle/>
          <a:p>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2286000" y="2895600"/>
            <a:ext cx="6172200" cy="2053590"/>
          </a:xfrm>
        </p:spPr>
        <p:txBody>
          <a:bodyPr/>
          <a:lstStyle>
            <a:lvl1pPr algn="l">
              <a:buNone/>
              <a:defRPr sz="3000" b="1" cap="small" baseline="0"/>
            </a:lvl1pPr>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smtClean="0"/>
              <a:t>Kliknite da biste uredili stilove teksta matrice</a:t>
            </a:r>
          </a:p>
        </p:txBody>
      </p:sp>
      <p:sp>
        <p:nvSpPr>
          <p:cNvPr id="4" name="Rezervirano mjesto datuma 3"/>
          <p:cNvSpPr>
            <a:spLocks noGrp="1"/>
          </p:cNvSpPr>
          <p:nvPr>
            <p:ph type="dt" sz="half" idx="10"/>
          </p:nvPr>
        </p:nvSpPr>
        <p:spPr bwMode="auto">
          <a:xfrm rot="5400000">
            <a:off x="7763256" y="1170432"/>
            <a:ext cx="2286000" cy="381000"/>
          </a:xfrm>
        </p:spPr>
        <p:txBody>
          <a:bodyPr/>
          <a:lstStyle/>
          <a:p>
            <a:fld id="{A0EC3621-6F22-4B21-9A7E-83BA82372572}" type="datetimeFigureOut">
              <a:rPr lang="sr-Latn-CS" smtClean="0"/>
              <a:pPr/>
              <a:t>5.3.2013</a:t>
            </a:fld>
            <a:endParaRPr lang="hr-HR"/>
          </a:p>
        </p:txBody>
      </p:sp>
      <p:sp>
        <p:nvSpPr>
          <p:cNvPr id="5" name="Rezervirano mjesto podnožja 4"/>
          <p:cNvSpPr>
            <a:spLocks noGrp="1"/>
          </p:cNvSpPr>
          <p:nvPr>
            <p:ph type="ftr" sz="quarter" idx="11"/>
          </p:nvPr>
        </p:nvSpPr>
        <p:spPr bwMode="auto">
          <a:xfrm rot="5400000">
            <a:off x="7077456" y="4178808"/>
            <a:ext cx="3657600" cy="384048"/>
          </a:xfrm>
        </p:spPr>
        <p:txBody>
          <a:bodyPr/>
          <a:lstStyle/>
          <a:p>
            <a:endParaRPr lang="hr-HR"/>
          </a:p>
        </p:txBody>
      </p:sp>
      <p:sp>
        <p:nvSpPr>
          <p:cNvPr id="9" name="Pravokutni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utni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avokutni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avokutni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vni poveznik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avni poveznik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vni poveznik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vni poveznik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avni poveznik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ravokutni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avni poveznik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Rezervirano mjesto broja slajda 5"/>
          <p:cNvSpPr>
            <a:spLocks noGrp="1"/>
          </p:cNvSpPr>
          <p:nvPr>
            <p:ph type="sldNum" sz="quarter" idx="12"/>
          </p:nvPr>
        </p:nvSpPr>
        <p:spPr bwMode="auto">
          <a:xfrm>
            <a:off x="1340616" y="4928702"/>
            <a:ext cx="609600" cy="517524"/>
          </a:xfrm>
        </p:spPr>
        <p:txBody>
          <a:bodyPr/>
          <a:lstStyle/>
          <a:p>
            <a:fld id="{5C0F491B-5A12-424B-912D-6BDB8A179E3D}"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5" name="Rezervirano mjesto datuma 4"/>
          <p:cNvSpPr>
            <a:spLocks noGrp="1"/>
          </p:cNvSpPr>
          <p:nvPr>
            <p:ph type="dt" sz="half" idx="10"/>
          </p:nvPr>
        </p:nvSpPr>
        <p:spPr/>
        <p:txBody>
          <a:bodyPr/>
          <a:lstStyle/>
          <a:p>
            <a:fld id="{A0EC3621-6F22-4B21-9A7E-83BA82372572}" type="datetimeFigureOut">
              <a:rPr lang="sr-Latn-CS" smtClean="0"/>
              <a:pPr/>
              <a:t>5.3.2013</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5C0F491B-5A12-424B-912D-6BDB8A179E3D}" type="slidenum">
              <a:rPr lang="hr-HR" smtClean="0"/>
              <a:pPr/>
              <a:t>‹#›</a:t>
            </a:fld>
            <a:endParaRPr lang="hr-HR"/>
          </a:p>
        </p:txBody>
      </p:sp>
      <p:sp>
        <p:nvSpPr>
          <p:cNvPr id="9" name="Rezervirano mjesto sadržaja 8"/>
          <p:cNvSpPr>
            <a:spLocks noGrp="1"/>
          </p:cNvSpPr>
          <p:nvPr>
            <p:ph sz="quarter" idx="1"/>
          </p:nvPr>
        </p:nvSpPr>
        <p:spPr>
          <a:xfrm>
            <a:off x="457200" y="1600200"/>
            <a:ext cx="3657600" cy="45720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1" name="Rezervirano mjesto sadržaja 10"/>
          <p:cNvSpPr>
            <a:spLocks noGrp="1"/>
          </p:cNvSpPr>
          <p:nvPr>
            <p:ph sz="quarter" idx="2"/>
          </p:nvPr>
        </p:nvSpPr>
        <p:spPr>
          <a:xfrm>
            <a:off x="4270248" y="1600200"/>
            <a:ext cx="3657600" cy="45720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7543800" cy="1143000"/>
          </a:xfrm>
        </p:spPr>
        <p:txBody>
          <a:bodyPr anchor="b"/>
          <a:lstStyle>
            <a:lvl1pPr>
              <a:defRPr/>
            </a:lvl1pPr>
          </a:lstStyle>
          <a:p>
            <a:r>
              <a:rPr kumimoji="0" lang="hr-HR" smtClean="0"/>
              <a:t>Kliknite da biste uredili stil naslova matrice</a:t>
            </a:r>
            <a:endParaRPr kumimoji="0" lang="en-US"/>
          </a:p>
        </p:txBody>
      </p:sp>
      <p:sp>
        <p:nvSpPr>
          <p:cNvPr id="7" name="Rezervirano mjesto datuma 6"/>
          <p:cNvSpPr>
            <a:spLocks noGrp="1"/>
          </p:cNvSpPr>
          <p:nvPr>
            <p:ph type="dt" sz="half" idx="10"/>
          </p:nvPr>
        </p:nvSpPr>
        <p:spPr/>
        <p:txBody>
          <a:bodyPr/>
          <a:lstStyle/>
          <a:p>
            <a:fld id="{A0EC3621-6F22-4B21-9A7E-83BA82372572}" type="datetimeFigureOut">
              <a:rPr lang="sr-Latn-CS" smtClean="0"/>
              <a:pPr/>
              <a:t>5.3.2013</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5C0F491B-5A12-424B-912D-6BDB8A179E3D}" type="slidenum">
              <a:rPr lang="hr-HR" smtClean="0"/>
              <a:pPr/>
              <a:t>‹#›</a:t>
            </a:fld>
            <a:endParaRPr lang="hr-HR"/>
          </a:p>
        </p:txBody>
      </p:sp>
      <p:sp>
        <p:nvSpPr>
          <p:cNvPr id="11" name="Rezervirano mjesto sadržaja 10"/>
          <p:cNvSpPr>
            <a:spLocks noGrp="1"/>
          </p:cNvSpPr>
          <p:nvPr>
            <p:ph sz="quarter" idx="2"/>
          </p:nvPr>
        </p:nvSpPr>
        <p:spPr>
          <a:xfrm>
            <a:off x="457200" y="2362200"/>
            <a:ext cx="3657600" cy="38862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3" name="Rezervirano mjesto sadržaja 12"/>
          <p:cNvSpPr>
            <a:spLocks noGrp="1"/>
          </p:cNvSpPr>
          <p:nvPr>
            <p:ph sz="quarter" idx="4"/>
          </p:nvPr>
        </p:nvSpPr>
        <p:spPr>
          <a:xfrm>
            <a:off x="4371975" y="2362200"/>
            <a:ext cx="3657600" cy="38862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2" name="Rezervirano mjesto teksta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r-HR" smtClean="0"/>
              <a:t>Kliknite da biste uredili stilove teksta matrice</a:t>
            </a:r>
          </a:p>
        </p:txBody>
      </p:sp>
      <p:sp>
        <p:nvSpPr>
          <p:cNvPr id="14" name="Rezervirano mjesto teksta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r-HR" smtClean="0"/>
              <a:t>Kliknite da biste uredili stilove teksta matrice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6" name="Rezervirano mjesto datuma 5"/>
          <p:cNvSpPr>
            <a:spLocks noGrp="1"/>
          </p:cNvSpPr>
          <p:nvPr>
            <p:ph type="dt" sz="half" idx="10"/>
          </p:nvPr>
        </p:nvSpPr>
        <p:spPr/>
        <p:txBody>
          <a:bodyPr rtlCol="0"/>
          <a:lstStyle/>
          <a:p>
            <a:fld id="{A0EC3621-6F22-4B21-9A7E-83BA82372572}" type="datetimeFigureOut">
              <a:rPr lang="sr-Latn-CS" smtClean="0"/>
              <a:pPr/>
              <a:t>5.3.2013</a:t>
            </a:fld>
            <a:endParaRPr lang="hr-HR"/>
          </a:p>
        </p:txBody>
      </p:sp>
      <p:sp>
        <p:nvSpPr>
          <p:cNvPr id="7" name="Rezervirano mjesto broja slajda 6"/>
          <p:cNvSpPr>
            <a:spLocks noGrp="1"/>
          </p:cNvSpPr>
          <p:nvPr>
            <p:ph type="sldNum" sz="quarter" idx="11"/>
          </p:nvPr>
        </p:nvSpPr>
        <p:spPr/>
        <p:txBody>
          <a:bodyPr rtlCol="0"/>
          <a:lstStyle/>
          <a:p>
            <a:fld id="{5C0F491B-5A12-424B-912D-6BDB8A179E3D}" type="slidenum">
              <a:rPr lang="hr-HR" smtClean="0"/>
              <a:pPr/>
              <a:t>‹#›</a:t>
            </a:fld>
            <a:endParaRPr lang="hr-HR"/>
          </a:p>
        </p:txBody>
      </p:sp>
      <p:sp>
        <p:nvSpPr>
          <p:cNvPr id="8" name="Rezervirano mjesto podnožja 7"/>
          <p:cNvSpPr>
            <a:spLocks noGrp="1"/>
          </p:cNvSpPr>
          <p:nvPr>
            <p:ph type="ftr" sz="quarter" idx="12"/>
          </p:nvPr>
        </p:nvSpPr>
        <p:spPr/>
        <p:txBody>
          <a:bodyPr rtlCol="0"/>
          <a:lstStyle/>
          <a:p>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A0EC3621-6F22-4B21-9A7E-83BA82372572}" type="datetimeFigureOut">
              <a:rPr lang="sr-Latn-CS" smtClean="0"/>
              <a:pPr/>
              <a:t>5.3.2013</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5C0F491B-5A12-424B-912D-6BDB8A179E3D}"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bg>
      <p:bgRef idx="1001">
        <a:schemeClr val="bg1"/>
      </p:bgRef>
    </p:bg>
    <p:spTree>
      <p:nvGrpSpPr>
        <p:cNvPr id="1" name=""/>
        <p:cNvGrpSpPr/>
        <p:nvPr/>
      </p:nvGrpSpPr>
      <p:grpSpPr>
        <a:xfrm>
          <a:off x="0" y="0"/>
          <a:ext cx="0" cy="0"/>
          <a:chOff x="0" y="0"/>
          <a:chExt cx="0" cy="0"/>
        </a:xfrm>
      </p:grpSpPr>
      <p:sp>
        <p:nvSpPr>
          <p:cNvPr id="10" name="Ravni poveznik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slov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r-HR" smtClean="0"/>
              <a:t>Kliknite da biste uredili stil naslova matrice</a:t>
            </a:r>
            <a:endParaRPr kumimoji="0" lang="en-US"/>
          </a:p>
        </p:txBody>
      </p:sp>
      <p:sp>
        <p:nvSpPr>
          <p:cNvPr id="3" name="Rezervirano mjesto teksta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r-HR" smtClean="0"/>
              <a:t>Kliknite da biste uredili stilove teksta matrice</a:t>
            </a:r>
          </a:p>
        </p:txBody>
      </p:sp>
      <p:sp>
        <p:nvSpPr>
          <p:cNvPr id="8" name="Ravni poveznik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avni poveznik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avni poveznik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avokutni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vni poveznik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zervirano mjesto sadržaja 17"/>
          <p:cNvSpPr>
            <a:spLocks noGrp="1"/>
          </p:cNvSpPr>
          <p:nvPr>
            <p:ph sz="quarter" idx="1"/>
          </p:nvPr>
        </p:nvSpPr>
        <p:spPr>
          <a:xfrm>
            <a:off x="304800" y="274320"/>
            <a:ext cx="5638800" cy="6327648"/>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21" name="Rezervirano mjesto datuma 20"/>
          <p:cNvSpPr>
            <a:spLocks noGrp="1"/>
          </p:cNvSpPr>
          <p:nvPr>
            <p:ph type="dt" sz="half" idx="14"/>
          </p:nvPr>
        </p:nvSpPr>
        <p:spPr/>
        <p:txBody>
          <a:bodyPr rtlCol="0"/>
          <a:lstStyle/>
          <a:p>
            <a:fld id="{A0EC3621-6F22-4B21-9A7E-83BA82372572}" type="datetimeFigureOut">
              <a:rPr lang="sr-Latn-CS" smtClean="0"/>
              <a:pPr/>
              <a:t>5.3.2013</a:t>
            </a:fld>
            <a:endParaRPr lang="hr-HR"/>
          </a:p>
        </p:txBody>
      </p:sp>
      <p:sp>
        <p:nvSpPr>
          <p:cNvPr id="22" name="Rezervirano mjesto broja slajda 21"/>
          <p:cNvSpPr>
            <a:spLocks noGrp="1"/>
          </p:cNvSpPr>
          <p:nvPr>
            <p:ph type="sldNum" sz="quarter" idx="15"/>
          </p:nvPr>
        </p:nvSpPr>
        <p:spPr/>
        <p:txBody>
          <a:bodyPr rtlCol="0"/>
          <a:lstStyle/>
          <a:p>
            <a:fld id="{5C0F491B-5A12-424B-912D-6BDB8A179E3D}" type="slidenum">
              <a:rPr lang="hr-HR" smtClean="0"/>
              <a:pPr/>
              <a:t>‹#›</a:t>
            </a:fld>
            <a:endParaRPr lang="hr-HR"/>
          </a:p>
        </p:txBody>
      </p:sp>
      <p:sp>
        <p:nvSpPr>
          <p:cNvPr id="23" name="Rezervirano mjesto podnožja 22"/>
          <p:cNvSpPr>
            <a:spLocks noGrp="1"/>
          </p:cNvSpPr>
          <p:nvPr>
            <p:ph type="ftr" sz="quarter" idx="16"/>
          </p:nvPr>
        </p:nvSpPr>
        <p:spPr/>
        <p:txBody>
          <a:bodyPr rtlCol="0"/>
          <a:lstStyle/>
          <a:p>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9" name="Ravni poveznik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slov 1"/>
          <p:cNvSpPr>
            <a:spLocks noGrp="1"/>
          </p:cNvSpPr>
          <p:nvPr>
            <p:ph type="title"/>
          </p:nvPr>
        </p:nvSpPr>
        <p:spPr>
          <a:xfrm rot="5400000">
            <a:off x="3350133" y="3200400"/>
            <a:ext cx="6309360" cy="457200"/>
          </a:xfrm>
        </p:spPr>
        <p:txBody>
          <a:bodyPr anchor="b"/>
          <a:lstStyle>
            <a:lvl1pPr algn="l">
              <a:buNone/>
              <a:defRPr sz="2000" b="1"/>
            </a:lvl1pPr>
          </a:lstStyle>
          <a:p>
            <a:r>
              <a:rPr kumimoji="0" lang="hr-HR" smtClean="0"/>
              <a:t>Kliknite da biste uredili stil naslova matrice</a:t>
            </a:r>
            <a:endParaRPr kumimoji="0" lang="en-US"/>
          </a:p>
        </p:txBody>
      </p:sp>
      <p:sp>
        <p:nvSpPr>
          <p:cNvPr id="3" name="Rezervirano mjesto slik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r-HR" smtClean="0"/>
              <a:t>Pritisnite ikonu za dodavanje slike</a:t>
            </a:r>
            <a:endParaRPr kumimoji="0" lang="en-US" dirty="0"/>
          </a:p>
        </p:txBody>
      </p:sp>
      <p:sp>
        <p:nvSpPr>
          <p:cNvPr id="4" name="Rezervirano mjesto teksta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r-HR" smtClean="0"/>
              <a:t>Kliknite da biste uredili stilove teksta matrice</a:t>
            </a:r>
          </a:p>
        </p:txBody>
      </p:sp>
      <p:sp>
        <p:nvSpPr>
          <p:cNvPr id="10" name="Ravni poveznik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avokutni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avni poveznik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avni poveznik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avni poveznik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Rezervirano mjesto datuma 16"/>
          <p:cNvSpPr>
            <a:spLocks noGrp="1"/>
          </p:cNvSpPr>
          <p:nvPr>
            <p:ph type="dt" sz="half" idx="10"/>
          </p:nvPr>
        </p:nvSpPr>
        <p:spPr/>
        <p:txBody>
          <a:bodyPr rtlCol="0"/>
          <a:lstStyle/>
          <a:p>
            <a:fld id="{A0EC3621-6F22-4B21-9A7E-83BA82372572}" type="datetimeFigureOut">
              <a:rPr lang="sr-Latn-CS" smtClean="0"/>
              <a:pPr/>
              <a:t>5.3.2013</a:t>
            </a:fld>
            <a:endParaRPr lang="hr-HR"/>
          </a:p>
        </p:txBody>
      </p:sp>
      <p:sp>
        <p:nvSpPr>
          <p:cNvPr id="18" name="Rezervirano mjesto broja slajda 17"/>
          <p:cNvSpPr>
            <a:spLocks noGrp="1"/>
          </p:cNvSpPr>
          <p:nvPr>
            <p:ph type="sldNum" sz="quarter" idx="11"/>
          </p:nvPr>
        </p:nvSpPr>
        <p:spPr/>
        <p:txBody>
          <a:bodyPr rtlCol="0"/>
          <a:lstStyle/>
          <a:p>
            <a:fld id="{5C0F491B-5A12-424B-912D-6BDB8A179E3D}" type="slidenum">
              <a:rPr lang="hr-HR" smtClean="0"/>
              <a:pPr/>
              <a:t>‹#›</a:t>
            </a:fld>
            <a:endParaRPr lang="hr-HR"/>
          </a:p>
        </p:txBody>
      </p:sp>
      <p:sp>
        <p:nvSpPr>
          <p:cNvPr id="21" name="Rezervirano mjesto podnožja 20"/>
          <p:cNvSpPr>
            <a:spLocks noGrp="1"/>
          </p:cNvSpPr>
          <p:nvPr>
            <p:ph type="ftr" sz="quarter" idx="12"/>
          </p:nvPr>
        </p:nvSpPr>
        <p:spPr/>
        <p:txBody>
          <a:bodyPr rtlCol="0"/>
          <a:lstStyle/>
          <a:p>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avni poveznik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Rezervirano mjesto naslova 21"/>
          <p:cNvSpPr>
            <a:spLocks noGrp="1"/>
          </p:cNvSpPr>
          <p:nvPr>
            <p:ph type="title"/>
          </p:nvPr>
        </p:nvSpPr>
        <p:spPr>
          <a:xfrm>
            <a:off x="457200" y="274638"/>
            <a:ext cx="7467600" cy="1143000"/>
          </a:xfrm>
          <a:prstGeom prst="rect">
            <a:avLst/>
          </a:prstGeom>
        </p:spPr>
        <p:txBody>
          <a:bodyPr vert="horz" anchor="b">
            <a:normAutofit/>
          </a:bodyPr>
          <a:lstStyle/>
          <a:p>
            <a:r>
              <a:rPr kumimoji="0" lang="hr-HR" smtClean="0"/>
              <a:t>Kliknite da biste uredili stil naslova matrice</a:t>
            </a:r>
            <a:endParaRPr kumimoji="0" lang="en-US"/>
          </a:p>
        </p:txBody>
      </p:sp>
      <p:sp>
        <p:nvSpPr>
          <p:cNvPr id="13" name="Rezervirano mjesto teksta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r-HR" smtClean="0"/>
              <a:t>Kliknite da biste uredili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14" name="Rezervirano mjesto datum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0EC3621-6F22-4B21-9A7E-83BA82372572}" type="datetimeFigureOut">
              <a:rPr lang="sr-Latn-CS" smtClean="0"/>
              <a:pPr/>
              <a:t>5.3.2013</a:t>
            </a:fld>
            <a:endParaRPr lang="hr-HR"/>
          </a:p>
        </p:txBody>
      </p:sp>
      <p:sp>
        <p:nvSpPr>
          <p:cNvPr id="3" name="Rezervirano mjesto podnožj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r-HR"/>
          </a:p>
        </p:txBody>
      </p:sp>
      <p:sp>
        <p:nvSpPr>
          <p:cNvPr id="7" name="Ravni poveznik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avni poveznik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avokutni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vni poveznik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Rezervirano mjesto broja slajd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C0F491B-5A12-424B-912D-6BDB8A179E3D}"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5" Type="http://schemas.openxmlformats.org/officeDocument/2006/relationships/image" Target="../media/image4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928926" y="214290"/>
            <a:ext cx="5457820" cy="1643074"/>
          </a:xfrm>
        </p:spPr>
        <p:txBody>
          <a:bodyPr/>
          <a:lstStyle/>
          <a:p>
            <a:r>
              <a:rPr lang="hr-HR" dirty="0" smtClean="0">
                <a:solidFill>
                  <a:srgbClr val="73A578"/>
                </a:solidFill>
              </a:rPr>
              <a:t>LJEKOVITO BILJE</a:t>
            </a:r>
            <a:endParaRPr lang="hr-HR" dirty="0">
              <a:solidFill>
                <a:srgbClr val="73A578"/>
              </a:solidFill>
            </a:endParaRPr>
          </a:p>
        </p:txBody>
      </p:sp>
      <p:sp>
        <p:nvSpPr>
          <p:cNvPr id="3" name="Podnaslov 2"/>
          <p:cNvSpPr>
            <a:spLocks noGrp="1"/>
          </p:cNvSpPr>
          <p:nvPr>
            <p:ph type="subTitle" idx="1"/>
          </p:nvPr>
        </p:nvSpPr>
        <p:spPr/>
        <p:txBody>
          <a:bodyPr/>
          <a:lstStyle/>
          <a:p>
            <a:endParaRPr lang="hr-HR" dirty="0"/>
          </a:p>
        </p:txBody>
      </p:sp>
      <p:pic>
        <p:nvPicPr>
          <p:cNvPr id="23554" name="Picture 2" descr="http://t0.gstatic.com/images?q=tbn:ANd9GcRbK0Ni8PQA495JldHXSFbVF7YsrPBTxXJCMp12bC-4Gndoqsyrgw"/>
          <p:cNvPicPr>
            <a:picLocks noChangeAspect="1" noChangeArrowheads="1"/>
          </p:cNvPicPr>
          <p:nvPr/>
        </p:nvPicPr>
        <p:blipFill>
          <a:blip r:embed="rId2"/>
          <a:srcRect/>
          <a:stretch>
            <a:fillRect/>
          </a:stretch>
        </p:blipFill>
        <p:spPr bwMode="auto">
          <a:xfrm>
            <a:off x="2714612" y="2428868"/>
            <a:ext cx="5692983" cy="37886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checkerboard(across)">
                                      <p:cBhvr>
                                        <p:cTn id="10" dur="500"/>
                                        <p:tgtEl>
                                          <p:spTgt spid="23554"/>
                                        </p:tgtEl>
                                      </p:cBhvr>
                                    </p:animEffect>
                                  </p:childTnLst>
                                </p:cTn>
                              </p:par>
                              <p:par>
                                <p:cTn id="11" presetID="26" presetClass="entr" presetSubtype="0" fill="hold" nodeType="withEffect">
                                  <p:stCondLst>
                                    <p:cond delay="0"/>
                                  </p:stCondLst>
                                  <p:childTnLst>
                                    <p:set>
                                      <p:cBhvr>
                                        <p:cTn id="12" dur="1" fill="hold">
                                          <p:stCondLst>
                                            <p:cond delay="0"/>
                                          </p:stCondLst>
                                        </p:cTn>
                                        <p:tgtEl>
                                          <p:spTgt spid="23554"/>
                                        </p:tgtEl>
                                        <p:attrNameLst>
                                          <p:attrName>style.visibility</p:attrName>
                                        </p:attrNameLst>
                                      </p:cBhvr>
                                      <p:to>
                                        <p:strVal val="visible"/>
                                      </p:to>
                                    </p:set>
                                    <p:animEffect transition="in" filter="wipe(down)">
                                      <p:cBhvr>
                                        <p:cTn id="13" dur="580">
                                          <p:stCondLst>
                                            <p:cond delay="0"/>
                                          </p:stCondLst>
                                        </p:cTn>
                                        <p:tgtEl>
                                          <p:spTgt spid="23554"/>
                                        </p:tgtEl>
                                      </p:cBhvr>
                                    </p:animEffect>
                                    <p:anim calcmode="lin" valueType="num">
                                      <p:cBhvr>
                                        <p:cTn id="14" dur="1822" tmFilter="0,0; 0.14,0.36; 0.43,0.73; 0.71,0.91; 1.0,1.0">
                                          <p:stCondLst>
                                            <p:cond delay="0"/>
                                          </p:stCondLst>
                                        </p:cTn>
                                        <p:tgtEl>
                                          <p:spTgt spid="2355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355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355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355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3554"/>
                                        </p:tgtEl>
                                        <p:attrNameLst>
                                          <p:attrName>ppt_y</p:attrName>
                                        </p:attrNameLst>
                                      </p:cBhvr>
                                      <p:tavLst>
                                        <p:tav tm="0" fmla="#ppt_y-sin(pi*$)/81">
                                          <p:val>
                                            <p:fltVal val="0"/>
                                          </p:val>
                                        </p:tav>
                                        <p:tav tm="100000">
                                          <p:val>
                                            <p:fltVal val="1"/>
                                          </p:val>
                                        </p:tav>
                                      </p:tavLst>
                                    </p:anim>
                                    <p:animScale>
                                      <p:cBhvr>
                                        <p:cTn id="19" dur="26">
                                          <p:stCondLst>
                                            <p:cond delay="650"/>
                                          </p:stCondLst>
                                        </p:cTn>
                                        <p:tgtEl>
                                          <p:spTgt spid="23554"/>
                                        </p:tgtEl>
                                      </p:cBhvr>
                                      <p:to x="100000" y="60000"/>
                                    </p:animScale>
                                    <p:animScale>
                                      <p:cBhvr>
                                        <p:cTn id="20" dur="166" decel="50000">
                                          <p:stCondLst>
                                            <p:cond delay="676"/>
                                          </p:stCondLst>
                                        </p:cTn>
                                        <p:tgtEl>
                                          <p:spTgt spid="23554"/>
                                        </p:tgtEl>
                                      </p:cBhvr>
                                      <p:to x="100000" y="100000"/>
                                    </p:animScale>
                                    <p:animScale>
                                      <p:cBhvr>
                                        <p:cTn id="21" dur="26">
                                          <p:stCondLst>
                                            <p:cond delay="1312"/>
                                          </p:stCondLst>
                                        </p:cTn>
                                        <p:tgtEl>
                                          <p:spTgt spid="23554"/>
                                        </p:tgtEl>
                                      </p:cBhvr>
                                      <p:to x="100000" y="80000"/>
                                    </p:animScale>
                                    <p:animScale>
                                      <p:cBhvr>
                                        <p:cTn id="22" dur="166" decel="50000">
                                          <p:stCondLst>
                                            <p:cond delay="1338"/>
                                          </p:stCondLst>
                                        </p:cTn>
                                        <p:tgtEl>
                                          <p:spTgt spid="23554"/>
                                        </p:tgtEl>
                                      </p:cBhvr>
                                      <p:to x="100000" y="100000"/>
                                    </p:animScale>
                                    <p:animScale>
                                      <p:cBhvr>
                                        <p:cTn id="23" dur="26">
                                          <p:stCondLst>
                                            <p:cond delay="1642"/>
                                          </p:stCondLst>
                                        </p:cTn>
                                        <p:tgtEl>
                                          <p:spTgt spid="23554"/>
                                        </p:tgtEl>
                                      </p:cBhvr>
                                      <p:to x="100000" y="90000"/>
                                    </p:animScale>
                                    <p:animScale>
                                      <p:cBhvr>
                                        <p:cTn id="24" dur="166" decel="50000">
                                          <p:stCondLst>
                                            <p:cond delay="1668"/>
                                          </p:stCondLst>
                                        </p:cTn>
                                        <p:tgtEl>
                                          <p:spTgt spid="23554"/>
                                        </p:tgtEl>
                                      </p:cBhvr>
                                      <p:to x="100000" y="100000"/>
                                    </p:animScale>
                                    <p:animScale>
                                      <p:cBhvr>
                                        <p:cTn id="25" dur="26">
                                          <p:stCondLst>
                                            <p:cond delay="1808"/>
                                          </p:stCondLst>
                                        </p:cTn>
                                        <p:tgtEl>
                                          <p:spTgt spid="23554"/>
                                        </p:tgtEl>
                                      </p:cBhvr>
                                      <p:to x="100000" y="95000"/>
                                    </p:animScale>
                                    <p:animScale>
                                      <p:cBhvr>
                                        <p:cTn id="26" dur="166" decel="50000">
                                          <p:stCondLst>
                                            <p:cond delay="1834"/>
                                          </p:stCondLst>
                                        </p:cTn>
                                        <p:tgtEl>
                                          <p:spTgt spid="235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142900"/>
            <a:ext cx="6672266" cy="1000132"/>
          </a:xfrm>
        </p:spPr>
        <p:txBody>
          <a:bodyPr>
            <a:normAutofit/>
          </a:bodyPr>
          <a:lstStyle/>
          <a:p>
            <a:r>
              <a:rPr lang="hr-HR" sz="4400" dirty="0" smtClean="0">
                <a:solidFill>
                  <a:schemeClr val="accent1">
                    <a:lumMod val="60000"/>
                    <a:lumOff val="40000"/>
                  </a:schemeClr>
                </a:solidFill>
              </a:rPr>
              <a:t>Kamilica</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285984" y="1071546"/>
            <a:ext cx="6143668" cy="4874748"/>
          </a:xfrm>
        </p:spPr>
        <p:txBody>
          <a:bodyPr/>
          <a:lstStyle/>
          <a:p>
            <a:pPr>
              <a:buSzPct val="100000"/>
              <a:buFont typeface="Courier New" pitchFamily="49" charset="0"/>
              <a:buChar char="o"/>
            </a:pPr>
            <a:r>
              <a:rPr lang="hr-HR" sz="2000" dirty="0" smtClean="0">
                <a:solidFill>
                  <a:schemeClr val="accent1">
                    <a:lumMod val="75000"/>
                  </a:schemeClr>
                </a:solidFill>
                <a:latin typeface="Comic Sans MS" pitchFamily="66" charset="0"/>
              </a:rPr>
              <a:t> Dolazi iz Europe i sjeverozapadne Azije</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Dio za upotrebu je cvijet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Koristi se protiv grčeva</a:t>
            </a:r>
          </a:p>
          <a:p>
            <a:pPr>
              <a:buSzPct val="100000"/>
              <a:buFont typeface="Courier New" pitchFamily="49" charset="0"/>
              <a:buChar char="o"/>
            </a:pPr>
            <a:r>
              <a:rPr lang="hr-HR" sz="2000" dirty="0" smtClean="0">
                <a:solidFill>
                  <a:schemeClr val="accent1">
                    <a:lumMod val="75000"/>
                  </a:schemeClr>
                </a:solidFill>
                <a:latin typeface="Comic Sans MS" pitchFamily="66" charset="0"/>
              </a:rPr>
              <a:t> Može narasti do 10 cm visine</a:t>
            </a:r>
            <a:endParaRPr lang="hr-HR" sz="2000" dirty="0">
              <a:solidFill>
                <a:schemeClr val="accent1">
                  <a:lumMod val="75000"/>
                </a:schemeClr>
              </a:solidFill>
              <a:latin typeface="Comic Sans MS" pitchFamily="66" charset="0"/>
            </a:endParaRPr>
          </a:p>
        </p:txBody>
      </p:sp>
      <p:pic>
        <p:nvPicPr>
          <p:cNvPr id="2050" name="Picture 2" descr="http://www.spidergrupa.hr/wp-content/uploads/2011/06/kamilica.jpg"/>
          <p:cNvPicPr>
            <a:picLocks noChangeAspect="1" noChangeArrowheads="1"/>
          </p:cNvPicPr>
          <p:nvPr/>
        </p:nvPicPr>
        <p:blipFill>
          <a:blip r:embed="rId2"/>
          <a:srcRect/>
          <a:stretch>
            <a:fillRect/>
          </a:stretch>
        </p:blipFill>
        <p:spPr bwMode="auto">
          <a:xfrm>
            <a:off x="0" y="2643182"/>
            <a:ext cx="9144000" cy="4214818"/>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nodeType="clickEffect">
                                  <p:stCondLst>
                                    <p:cond delay="0"/>
                                  </p:stCondLst>
                                  <p:childTnLst>
                                    <p:set>
                                      <p:cBhvr>
                                        <p:cTn id="55" dur="1" fill="hold">
                                          <p:stCondLst>
                                            <p:cond delay="0"/>
                                          </p:stCondLst>
                                        </p:cTn>
                                        <p:tgtEl>
                                          <p:spTgt spid="2050"/>
                                        </p:tgtEl>
                                        <p:attrNameLst>
                                          <p:attrName>style.visibility</p:attrName>
                                        </p:attrNameLst>
                                      </p:cBhvr>
                                      <p:to>
                                        <p:strVal val="visible"/>
                                      </p:to>
                                    </p:set>
                                    <p:anim from="(-#ppt_w/2)" to="(#ppt_x)" calcmode="lin" valueType="num">
                                      <p:cBhvr>
                                        <p:cTn id="56" dur="600" fill="hold">
                                          <p:stCondLst>
                                            <p:cond delay="0"/>
                                          </p:stCondLst>
                                        </p:cTn>
                                        <p:tgtEl>
                                          <p:spTgt spid="2050"/>
                                        </p:tgtEl>
                                        <p:attrNameLst>
                                          <p:attrName>ppt_x</p:attrName>
                                        </p:attrNameLst>
                                      </p:cBhvr>
                                    </p:anim>
                                    <p:anim from="0" to="-1.0" calcmode="lin" valueType="num">
                                      <p:cBhvr>
                                        <p:cTn id="57" dur="200" decel="50000" autoRev="1" fill="hold">
                                          <p:stCondLst>
                                            <p:cond delay="600"/>
                                          </p:stCondLst>
                                        </p:cTn>
                                        <p:tgtEl>
                                          <p:spTgt spid="2050"/>
                                        </p:tgtEl>
                                        <p:attrNameLst>
                                          <p:attrName>xshear</p:attrName>
                                        </p:attrNameLst>
                                      </p:cBhvr>
                                    </p:anim>
                                    <p:animScale>
                                      <p:cBhvr>
                                        <p:cTn id="58" dur="200" decel="100000" autoRev="1" fill="hold">
                                          <p:stCondLst>
                                            <p:cond delay="600"/>
                                          </p:stCondLst>
                                        </p:cTn>
                                        <p:tgtEl>
                                          <p:spTgt spid="2050"/>
                                        </p:tgtEl>
                                      </p:cBhvr>
                                      <p:from x="100000" y="100000"/>
                                      <p:to x="80000" y="100000"/>
                                    </p:animScale>
                                    <p:anim by="(#ppt_h/3+#ppt_w*0.1)" calcmode="lin" valueType="num">
                                      <p:cBhvr additive="sum">
                                        <p:cTn id="59" dur="200" decel="100000" autoRev="1" fill="hold">
                                          <p:stCondLst>
                                            <p:cond delay="600"/>
                                          </p:stCondLst>
                                        </p:cTn>
                                        <p:tgtEl>
                                          <p:spTgt spid="205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142900"/>
            <a:ext cx="6529390" cy="928694"/>
          </a:xfrm>
        </p:spPr>
        <p:txBody>
          <a:bodyPr>
            <a:normAutofit/>
          </a:bodyPr>
          <a:lstStyle/>
          <a:p>
            <a:r>
              <a:rPr lang="hr-HR" sz="4400" dirty="0" smtClean="0">
                <a:solidFill>
                  <a:schemeClr val="accent1">
                    <a:lumMod val="60000"/>
                    <a:lumOff val="40000"/>
                  </a:schemeClr>
                </a:solidFill>
              </a:rPr>
              <a:t>Lavanda</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285984" y="928670"/>
            <a:ext cx="6172216" cy="4874748"/>
          </a:xfrm>
        </p:spPr>
        <p:txBody>
          <a:bodyPr/>
          <a:lstStyle/>
          <a:p>
            <a:pPr>
              <a:buSzPct val="100000"/>
              <a:buFont typeface="Courier New" pitchFamily="49" charset="0"/>
              <a:buChar char="o"/>
            </a:pPr>
            <a:r>
              <a:rPr lang="hr-HR" sz="2000" dirty="0" smtClean="0">
                <a:solidFill>
                  <a:schemeClr val="accent1">
                    <a:lumMod val="75000"/>
                  </a:schemeClr>
                </a:solidFill>
                <a:latin typeface="Comic Sans MS" pitchFamily="66" charset="0"/>
              </a:rPr>
              <a:t> Dolazi sa zapadnog mediterana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Dijelovi za upotrebu su cvjetovi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Koristi se u slučaju migrena, grčeva i bronhalne astme</a:t>
            </a:r>
          </a:p>
          <a:p>
            <a:pPr>
              <a:buSzPct val="100000"/>
              <a:buFont typeface="Courier New" pitchFamily="49" charset="0"/>
              <a:buChar char="o"/>
            </a:pPr>
            <a:r>
              <a:rPr lang="hr-HR" sz="2000" dirty="0" smtClean="0">
                <a:solidFill>
                  <a:schemeClr val="accent1">
                    <a:lumMod val="75000"/>
                  </a:schemeClr>
                </a:solidFill>
                <a:latin typeface="Comic Sans MS" pitchFamily="66" charset="0"/>
              </a:rPr>
              <a:t> Polugrm visok oko 60 cm</a:t>
            </a:r>
            <a:endParaRPr lang="hr-HR" sz="2000" dirty="0">
              <a:solidFill>
                <a:schemeClr val="accent1">
                  <a:lumMod val="75000"/>
                </a:schemeClr>
              </a:solidFill>
              <a:latin typeface="Comic Sans MS" pitchFamily="66" charset="0"/>
            </a:endParaRPr>
          </a:p>
        </p:txBody>
      </p:sp>
      <p:pic>
        <p:nvPicPr>
          <p:cNvPr id="2051" name="Picture 3"/>
          <p:cNvPicPr>
            <a:picLocks noChangeAspect="1" noChangeArrowheads="1"/>
          </p:cNvPicPr>
          <p:nvPr/>
        </p:nvPicPr>
        <p:blipFill>
          <a:blip r:embed="rId2"/>
          <a:srcRect/>
          <a:stretch>
            <a:fillRect/>
          </a:stretch>
        </p:blipFill>
        <p:spPr bwMode="auto">
          <a:xfrm>
            <a:off x="0" y="3000372"/>
            <a:ext cx="9144000" cy="3857629"/>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nodeType="clickEffect">
                                  <p:stCondLst>
                                    <p:cond delay="0"/>
                                  </p:stCondLst>
                                  <p:childTnLst>
                                    <p:set>
                                      <p:cBhvr>
                                        <p:cTn id="55" dur="1" fill="hold">
                                          <p:stCondLst>
                                            <p:cond delay="0"/>
                                          </p:stCondLst>
                                        </p:cTn>
                                        <p:tgtEl>
                                          <p:spTgt spid="2051"/>
                                        </p:tgtEl>
                                        <p:attrNameLst>
                                          <p:attrName>style.visibility</p:attrName>
                                        </p:attrNameLst>
                                      </p:cBhvr>
                                      <p:to>
                                        <p:strVal val="visible"/>
                                      </p:to>
                                    </p:set>
                                    <p:anim from="(-#ppt_w/2)" to="(#ppt_x)" calcmode="lin" valueType="num">
                                      <p:cBhvr>
                                        <p:cTn id="56" dur="600" fill="hold">
                                          <p:stCondLst>
                                            <p:cond delay="0"/>
                                          </p:stCondLst>
                                        </p:cTn>
                                        <p:tgtEl>
                                          <p:spTgt spid="2051"/>
                                        </p:tgtEl>
                                        <p:attrNameLst>
                                          <p:attrName>ppt_x</p:attrName>
                                        </p:attrNameLst>
                                      </p:cBhvr>
                                    </p:anim>
                                    <p:anim from="0" to="-1.0" calcmode="lin" valueType="num">
                                      <p:cBhvr>
                                        <p:cTn id="57" dur="200" decel="50000" autoRev="1" fill="hold">
                                          <p:stCondLst>
                                            <p:cond delay="600"/>
                                          </p:stCondLst>
                                        </p:cTn>
                                        <p:tgtEl>
                                          <p:spTgt spid="2051"/>
                                        </p:tgtEl>
                                        <p:attrNameLst>
                                          <p:attrName>xshear</p:attrName>
                                        </p:attrNameLst>
                                      </p:cBhvr>
                                    </p:anim>
                                    <p:animScale>
                                      <p:cBhvr>
                                        <p:cTn id="58" dur="200" decel="100000" autoRev="1" fill="hold">
                                          <p:stCondLst>
                                            <p:cond delay="600"/>
                                          </p:stCondLst>
                                        </p:cTn>
                                        <p:tgtEl>
                                          <p:spTgt spid="2051"/>
                                        </p:tgtEl>
                                      </p:cBhvr>
                                      <p:from x="100000" y="100000"/>
                                      <p:to x="80000" y="100000"/>
                                    </p:animScale>
                                    <p:anim by="(#ppt_h/3+#ppt_w*0.1)" calcmode="lin" valueType="num">
                                      <p:cBhvr additive="sum">
                                        <p:cTn id="59" dur="200" decel="100000" autoRev="1" fill="hold">
                                          <p:stCondLst>
                                            <p:cond delay="600"/>
                                          </p:stCondLst>
                                        </p:cTn>
                                        <p:tgtEl>
                                          <p:spTgt spid="205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2285984" y="857232"/>
            <a:ext cx="6172216" cy="5089062"/>
          </a:xfrm>
        </p:spPr>
        <p:txBody>
          <a:bodyPr/>
          <a:lstStyle/>
          <a:p>
            <a:pPr>
              <a:buSzPct val="100000"/>
              <a:buFont typeface="Courier New" pitchFamily="49" charset="0"/>
              <a:buChar char="o"/>
            </a:pPr>
            <a:r>
              <a:rPr lang="hr-HR" dirty="0" smtClean="0">
                <a:latin typeface="Comic Sans MS" pitchFamily="66" charset="0"/>
              </a:rPr>
              <a:t> </a:t>
            </a:r>
            <a:r>
              <a:rPr lang="hr-HR" sz="2000" dirty="0" smtClean="0">
                <a:solidFill>
                  <a:schemeClr val="accent1">
                    <a:lumMod val="75000"/>
                  </a:schemeClr>
                </a:solidFill>
                <a:latin typeface="Comic Sans MS" pitchFamily="66" charset="0"/>
              </a:rPr>
              <a:t>Poznata kao l</a:t>
            </a:r>
            <a:r>
              <a:rPr lang="fi-FI" sz="2000" dirty="0" smtClean="0">
                <a:solidFill>
                  <a:schemeClr val="accent1">
                    <a:lumMod val="75000"/>
                  </a:schemeClr>
                </a:solidFill>
                <a:latin typeface="Comic Sans MS" pitchFamily="66" charset="0"/>
              </a:rPr>
              <a:t>ipac, lipolist, lipa velelista, zimska lipa</a:t>
            </a:r>
            <a:endParaRPr lang="hr-HR" sz="2000" dirty="0" smtClean="0">
              <a:solidFill>
                <a:schemeClr val="accent1">
                  <a:lumMod val="75000"/>
                </a:schemeClr>
              </a:solidFill>
              <a:latin typeface="Comic Sans MS" pitchFamily="66" charset="0"/>
            </a:endParaRPr>
          </a:p>
          <a:p>
            <a:pPr>
              <a:buSzPct val="100000"/>
              <a:buFont typeface="Courier New" pitchFamily="49" charset="0"/>
              <a:buChar char="o"/>
            </a:pPr>
            <a:r>
              <a:rPr lang="pl-PL" sz="2000" dirty="0" smtClean="0">
                <a:solidFill>
                  <a:schemeClr val="accent1">
                    <a:lumMod val="75000"/>
                  </a:schemeClr>
                </a:solidFill>
                <a:latin typeface="Comic Sans MS" pitchFamily="66" charset="0"/>
              </a:rPr>
              <a:t> Dio za upotrebu je cvijet lipe</a:t>
            </a:r>
          </a:p>
          <a:p>
            <a:pPr>
              <a:buSzPct val="100000"/>
              <a:buFont typeface="Courier New" pitchFamily="49" charset="0"/>
              <a:buChar char="o"/>
            </a:pPr>
            <a:r>
              <a:rPr lang="pl-PL" sz="2000" dirty="0" smtClean="0">
                <a:solidFill>
                  <a:schemeClr val="accent1">
                    <a:lumMod val="75000"/>
                  </a:schemeClr>
                </a:solidFill>
                <a:latin typeface="Comic Sans MS" pitchFamily="66" charset="0"/>
              </a:rPr>
              <a:t> Doseže visinu od 25 do 30 metara</a:t>
            </a:r>
          </a:p>
          <a:p>
            <a:pPr>
              <a:buSzPct val="100000"/>
              <a:buFont typeface="Courier New" pitchFamily="49" charset="0"/>
              <a:buChar char="o"/>
            </a:pPr>
            <a:r>
              <a:rPr lang="pl-PL" sz="2000" dirty="0" smtClean="0">
                <a:solidFill>
                  <a:schemeClr val="accent1">
                    <a:lumMod val="75000"/>
                  </a:schemeClr>
                </a:solidFill>
                <a:latin typeface="Comic Sans MS" pitchFamily="66" charset="0"/>
              </a:rPr>
              <a:t> Cvjetovi se koriste za liječenje prehlade i bolesti dišnih organa</a:t>
            </a:r>
          </a:p>
          <a:p>
            <a:pPr>
              <a:buSzPct val="100000"/>
            </a:pPr>
            <a:endParaRPr lang="hr-HR" sz="2000" dirty="0">
              <a:solidFill>
                <a:schemeClr val="accent1">
                  <a:lumMod val="75000"/>
                </a:schemeClr>
              </a:solidFill>
            </a:endParaRPr>
          </a:p>
        </p:txBody>
      </p:sp>
      <p:sp>
        <p:nvSpPr>
          <p:cNvPr id="2" name="Naslov 1"/>
          <p:cNvSpPr>
            <a:spLocks noGrp="1"/>
          </p:cNvSpPr>
          <p:nvPr>
            <p:ph type="ctrTitle"/>
          </p:nvPr>
        </p:nvSpPr>
        <p:spPr>
          <a:xfrm>
            <a:off x="1714480" y="-142900"/>
            <a:ext cx="6672266" cy="857256"/>
          </a:xfrm>
        </p:spPr>
        <p:txBody>
          <a:bodyPr>
            <a:normAutofit/>
          </a:bodyPr>
          <a:lstStyle/>
          <a:p>
            <a:r>
              <a:rPr lang="hr-HR" sz="4400" dirty="0" smtClean="0">
                <a:solidFill>
                  <a:schemeClr val="accent1">
                    <a:lumMod val="60000"/>
                    <a:lumOff val="40000"/>
                  </a:schemeClr>
                </a:solidFill>
              </a:rPr>
              <a:t>Lipa</a:t>
            </a:r>
            <a:endParaRPr lang="hr-HR" sz="4400" dirty="0">
              <a:solidFill>
                <a:schemeClr val="accent1">
                  <a:lumMod val="60000"/>
                  <a:lumOff val="40000"/>
                </a:schemeClr>
              </a:solidFill>
            </a:endParaRPr>
          </a:p>
        </p:txBody>
      </p:sp>
      <p:grpSp>
        <p:nvGrpSpPr>
          <p:cNvPr id="58" name="Grupa 57"/>
          <p:cNvGrpSpPr/>
          <p:nvPr/>
        </p:nvGrpSpPr>
        <p:grpSpPr>
          <a:xfrm>
            <a:off x="-285784" y="2285992"/>
            <a:ext cx="9533318" cy="4692664"/>
            <a:chOff x="-285784" y="2786058"/>
            <a:chExt cx="9533318" cy="4192598"/>
          </a:xfrm>
        </p:grpSpPr>
        <p:sp>
          <p:nvSpPr>
            <p:cNvPr id="23" name="Prostoručno 22"/>
            <p:cNvSpPr/>
            <p:nvPr/>
          </p:nvSpPr>
          <p:spPr>
            <a:xfrm rot="14620427">
              <a:off x="3828541" y="4735524"/>
              <a:ext cx="1671637" cy="2578100"/>
            </a:xfrm>
            <a:custGeom>
              <a:avLst/>
              <a:gdLst>
                <a:gd name="connsiteX0" fmla="*/ 777875 w 1671637"/>
                <a:gd name="connsiteY0" fmla="*/ 1854200 h 2578100"/>
                <a:gd name="connsiteX1" fmla="*/ 787400 w 1671637"/>
                <a:gd name="connsiteY1" fmla="*/ 2463800 h 2578100"/>
                <a:gd name="connsiteX2" fmla="*/ 835025 w 1671637"/>
                <a:gd name="connsiteY2" fmla="*/ 2482850 h 2578100"/>
                <a:gd name="connsiteX3" fmla="*/ 815975 w 1671637"/>
                <a:gd name="connsiteY3" fmla="*/ 1892300 h 2578100"/>
                <a:gd name="connsiteX4" fmla="*/ 1044575 w 1671637"/>
                <a:gd name="connsiteY4" fmla="*/ 1939925 h 2578100"/>
                <a:gd name="connsiteX5" fmla="*/ 1416050 w 1671637"/>
                <a:gd name="connsiteY5" fmla="*/ 1835150 h 2578100"/>
                <a:gd name="connsiteX6" fmla="*/ 1520825 w 1671637"/>
                <a:gd name="connsiteY6" fmla="*/ 1577975 h 2578100"/>
                <a:gd name="connsiteX7" fmla="*/ 1597025 w 1671637"/>
                <a:gd name="connsiteY7" fmla="*/ 1006475 h 2578100"/>
                <a:gd name="connsiteX8" fmla="*/ 1073150 w 1671637"/>
                <a:gd name="connsiteY8" fmla="*/ 339725 h 2578100"/>
                <a:gd name="connsiteX9" fmla="*/ 863600 w 1671637"/>
                <a:gd name="connsiteY9" fmla="*/ 6350 h 2578100"/>
                <a:gd name="connsiteX10" fmla="*/ 768350 w 1671637"/>
                <a:gd name="connsiteY10" fmla="*/ 301625 h 2578100"/>
                <a:gd name="connsiteX11" fmla="*/ 263525 w 1671637"/>
                <a:gd name="connsiteY11" fmla="*/ 615950 h 2578100"/>
                <a:gd name="connsiteX12" fmla="*/ 6350 w 1671637"/>
                <a:gd name="connsiteY12" fmla="*/ 1273175 h 2578100"/>
                <a:gd name="connsiteX13" fmla="*/ 301625 w 1671637"/>
                <a:gd name="connsiteY13" fmla="*/ 1730375 h 2578100"/>
                <a:gd name="connsiteX14" fmla="*/ 777875 w 1671637"/>
                <a:gd name="connsiteY14" fmla="*/ 1854200 h 25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1637" h="2578100">
                  <a:moveTo>
                    <a:pt x="777875" y="1854200"/>
                  </a:moveTo>
                  <a:cubicBezTo>
                    <a:pt x="858838" y="1976438"/>
                    <a:pt x="777875" y="2359025"/>
                    <a:pt x="787400" y="2463800"/>
                  </a:cubicBezTo>
                  <a:cubicBezTo>
                    <a:pt x="796925" y="2568575"/>
                    <a:pt x="830263" y="2578100"/>
                    <a:pt x="835025" y="2482850"/>
                  </a:cubicBezTo>
                  <a:cubicBezTo>
                    <a:pt x="839787" y="2387600"/>
                    <a:pt x="781050" y="1982787"/>
                    <a:pt x="815975" y="1892300"/>
                  </a:cubicBezTo>
                  <a:cubicBezTo>
                    <a:pt x="850900" y="1801813"/>
                    <a:pt x="944563" y="1949450"/>
                    <a:pt x="1044575" y="1939925"/>
                  </a:cubicBezTo>
                  <a:cubicBezTo>
                    <a:pt x="1144587" y="1930400"/>
                    <a:pt x="1336675" y="1895475"/>
                    <a:pt x="1416050" y="1835150"/>
                  </a:cubicBezTo>
                  <a:cubicBezTo>
                    <a:pt x="1495425" y="1774825"/>
                    <a:pt x="1490663" y="1716087"/>
                    <a:pt x="1520825" y="1577975"/>
                  </a:cubicBezTo>
                  <a:cubicBezTo>
                    <a:pt x="1550987" y="1439863"/>
                    <a:pt x="1671637" y="1212850"/>
                    <a:pt x="1597025" y="1006475"/>
                  </a:cubicBezTo>
                  <a:cubicBezTo>
                    <a:pt x="1522413" y="800100"/>
                    <a:pt x="1195387" y="506412"/>
                    <a:pt x="1073150" y="339725"/>
                  </a:cubicBezTo>
                  <a:cubicBezTo>
                    <a:pt x="950913" y="173038"/>
                    <a:pt x="914400" y="12700"/>
                    <a:pt x="863600" y="6350"/>
                  </a:cubicBezTo>
                  <a:cubicBezTo>
                    <a:pt x="812800" y="0"/>
                    <a:pt x="868363" y="200025"/>
                    <a:pt x="768350" y="301625"/>
                  </a:cubicBezTo>
                  <a:cubicBezTo>
                    <a:pt x="668338" y="403225"/>
                    <a:pt x="390525" y="454025"/>
                    <a:pt x="263525" y="615950"/>
                  </a:cubicBezTo>
                  <a:cubicBezTo>
                    <a:pt x="136525" y="777875"/>
                    <a:pt x="0" y="1087438"/>
                    <a:pt x="6350" y="1273175"/>
                  </a:cubicBezTo>
                  <a:cubicBezTo>
                    <a:pt x="12700" y="1458912"/>
                    <a:pt x="176213" y="1627188"/>
                    <a:pt x="301625" y="1730375"/>
                  </a:cubicBezTo>
                  <a:cubicBezTo>
                    <a:pt x="427037" y="1833562"/>
                    <a:pt x="696913" y="1731963"/>
                    <a:pt x="777875" y="18542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Prostoručno 10"/>
            <p:cNvSpPr/>
            <p:nvPr/>
          </p:nvSpPr>
          <p:spPr>
            <a:xfrm rot="13849357">
              <a:off x="6406936" y="4764887"/>
              <a:ext cx="1782762" cy="2644775"/>
            </a:xfrm>
            <a:custGeom>
              <a:avLst/>
              <a:gdLst>
                <a:gd name="connsiteX0" fmla="*/ 887412 w 1782762"/>
                <a:gd name="connsiteY0" fmla="*/ 34925 h 2644775"/>
                <a:gd name="connsiteX1" fmla="*/ 954087 w 1782762"/>
                <a:gd name="connsiteY1" fmla="*/ 320675 h 2644775"/>
                <a:gd name="connsiteX2" fmla="*/ 1439862 w 1782762"/>
                <a:gd name="connsiteY2" fmla="*/ 654050 h 2644775"/>
                <a:gd name="connsiteX3" fmla="*/ 1782762 w 1782762"/>
                <a:gd name="connsiteY3" fmla="*/ 1292225 h 2644775"/>
                <a:gd name="connsiteX4" fmla="*/ 1439862 w 1782762"/>
                <a:gd name="connsiteY4" fmla="*/ 2120900 h 2644775"/>
                <a:gd name="connsiteX5" fmla="*/ 944562 w 1782762"/>
                <a:gd name="connsiteY5" fmla="*/ 1968500 h 2644775"/>
                <a:gd name="connsiteX6" fmla="*/ 887412 w 1782762"/>
                <a:gd name="connsiteY6" fmla="*/ 2549525 h 2644775"/>
                <a:gd name="connsiteX7" fmla="*/ 830262 w 1782762"/>
                <a:gd name="connsiteY7" fmla="*/ 2540000 h 2644775"/>
                <a:gd name="connsiteX8" fmla="*/ 839787 w 1782762"/>
                <a:gd name="connsiteY8" fmla="*/ 2054225 h 2644775"/>
                <a:gd name="connsiteX9" fmla="*/ 696912 w 1782762"/>
                <a:gd name="connsiteY9" fmla="*/ 1882775 h 2644775"/>
                <a:gd name="connsiteX10" fmla="*/ 496887 w 1782762"/>
                <a:gd name="connsiteY10" fmla="*/ 2168525 h 2644775"/>
                <a:gd name="connsiteX11" fmla="*/ 220662 w 1782762"/>
                <a:gd name="connsiteY11" fmla="*/ 1920875 h 2644775"/>
                <a:gd name="connsiteX12" fmla="*/ 49212 w 1782762"/>
                <a:gd name="connsiteY12" fmla="*/ 1292225 h 2644775"/>
                <a:gd name="connsiteX13" fmla="*/ 515937 w 1782762"/>
                <a:gd name="connsiteY13" fmla="*/ 539750 h 2644775"/>
                <a:gd name="connsiteX14" fmla="*/ 811212 w 1782762"/>
                <a:gd name="connsiteY14" fmla="*/ 273050 h 2644775"/>
                <a:gd name="connsiteX15" fmla="*/ 868362 w 1782762"/>
                <a:gd name="connsiteY15" fmla="*/ 111125 h 2644775"/>
                <a:gd name="connsiteX16" fmla="*/ 887412 w 1782762"/>
                <a:gd name="connsiteY16" fmla="*/ 34925 h 26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2762" h="2644775">
                  <a:moveTo>
                    <a:pt x="887412" y="34925"/>
                  </a:moveTo>
                  <a:cubicBezTo>
                    <a:pt x="901700" y="69850"/>
                    <a:pt x="862012" y="217488"/>
                    <a:pt x="954087" y="320675"/>
                  </a:cubicBezTo>
                  <a:cubicBezTo>
                    <a:pt x="1046162" y="423862"/>
                    <a:pt x="1301750" y="492125"/>
                    <a:pt x="1439862" y="654050"/>
                  </a:cubicBezTo>
                  <a:cubicBezTo>
                    <a:pt x="1577974" y="815975"/>
                    <a:pt x="1782762" y="1047750"/>
                    <a:pt x="1782762" y="1292225"/>
                  </a:cubicBezTo>
                  <a:cubicBezTo>
                    <a:pt x="1782762" y="1536700"/>
                    <a:pt x="1579562" y="2008188"/>
                    <a:pt x="1439862" y="2120900"/>
                  </a:cubicBezTo>
                  <a:cubicBezTo>
                    <a:pt x="1300162" y="2233613"/>
                    <a:pt x="1036637" y="1897063"/>
                    <a:pt x="944562" y="1968500"/>
                  </a:cubicBezTo>
                  <a:cubicBezTo>
                    <a:pt x="852487" y="2039937"/>
                    <a:pt x="906462" y="2454275"/>
                    <a:pt x="887412" y="2549525"/>
                  </a:cubicBezTo>
                  <a:cubicBezTo>
                    <a:pt x="868362" y="2644775"/>
                    <a:pt x="838200" y="2622550"/>
                    <a:pt x="830262" y="2540000"/>
                  </a:cubicBezTo>
                  <a:cubicBezTo>
                    <a:pt x="822325" y="2457450"/>
                    <a:pt x="862012" y="2163762"/>
                    <a:pt x="839787" y="2054225"/>
                  </a:cubicBezTo>
                  <a:cubicBezTo>
                    <a:pt x="817562" y="1944688"/>
                    <a:pt x="754062" y="1863725"/>
                    <a:pt x="696912" y="1882775"/>
                  </a:cubicBezTo>
                  <a:cubicBezTo>
                    <a:pt x="639762" y="1901825"/>
                    <a:pt x="576262" y="2162175"/>
                    <a:pt x="496887" y="2168525"/>
                  </a:cubicBezTo>
                  <a:cubicBezTo>
                    <a:pt x="417512" y="2174875"/>
                    <a:pt x="295275" y="2066925"/>
                    <a:pt x="220662" y="1920875"/>
                  </a:cubicBezTo>
                  <a:cubicBezTo>
                    <a:pt x="146049" y="1774825"/>
                    <a:pt x="0" y="1522412"/>
                    <a:pt x="49212" y="1292225"/>
                  </a:cubicBezTo>
                  <a:cubicBezTo>
                    <a:pt x="98424" y="1062038"/>
                    <a:pt x="388937" y="709613"/>
                    <a:pt x="515937" y="539750"/>
                  </a:cubicBezTo>
                  <a:cubicBezTo>
                    <a:pt x="642937" y="369887"/>
                    <a:pt x="752475" y="344487"/>
                    <a:pt x="811212" y="273050"/>
                  </a:cubicBezTo>
                  <a:cubicBezTo>
                    <a:pt x="869949" y="201613"/>
                    <a:pt x="857250" y="149225"/>
                    <a:pt x="868362" y="111125"/>
                  </a:cubicBezTo>
                  <a:cubicBezTo>
                    <a:pt x="879474" y="73025"/>
                    <a:pt x="873125" y="0"/>
                    <a:pt x="887412" y="349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4" name="Prostoručno 23"/>
            <p:cNvSpPr/>
            <p:nvPr/>
          </p:nvSpPr>
          <p:spPr>
            <a:xfrm rot="18041802">
              <a:off x="2623181" y="4791480"/>
              <a:ext cx="1671637" cy="2578100"/>
            </a:xfrm>
            <a:custGeom>
              <a:avLst/>
              <a:gdLst>
                <a:gd name="connsiteX0" fmla="*/ 777875 w 1671637"/>
                <a:gd name="connsiteY0" fmla="*/ 1854200 h 2578100"/>
                <a:gd name="connsiteX1" fmla="*/ 787400 w 1671637"/>
                <a:gd name="connsiteY1" fmla="*/ 2463800 h 2578100"/>
                <a:gd name="connsiteX2" fmla="*/ 835025 w 1671637"/>
                <a:gd name="connsiteY2" fmla="*/ 2482850 h 2578100"/>
                <a:gd name="connsiteX3" fmla="*/ 815975 w 1671637"/>
                <a:gd name="connsiteY3" fmla="*/ 1892300 h 2578100"/>
                <a:gd name="connsiteX4" fmla="*/ 1044575 w 1671637"/>
                <a:gd name="connsiteY4" fmla="*/ 1939925 h 2578100"/>
                <a:gd name="connsiteX5" fmla="*/ 1416050 w 1671637"/>
                <a:gd name="connsiteY5" fmla="*/ 1835150 h 2578100"/>
                <a:gd name="connsiteX6" fmla="*/ 1520825 w 1671637"/>
                <a:gd name="connsiteY6" fmla="*/ 1577975 h 2578100"/>
                <a:gd name="connsiteX7" fmla="*/ 1597025 w 1671637"/>
                <a:gd name="connsiteY7" fmla="*/ 1006475 h 2578100"/>
                <a:gd name="connsiteX8" fmla="*/ 1073150 w 1671637"/>
                <a:gd name="connsiteY8" fmla="*/ 339725 h 2578100"/>
                <a:gd name="connsiteX9" fmla="*/ 863600 w 1671637"/>
                <a:gd name="connsiteY9" fmla="*/ 6350 h 2578100"/>
                <a:gd name="connsiteX10" fmla="*/ 768350 w 1671637"/>
                <a:gd name="connsiteY10" fmla="*/ 301625 h 2578100"/>
                <a:gd name="connsiteX11" fmla="*/ 263525 w 1671637"/>
                <a:gd name="connsiteY11" fmla="*/ 615950 h 2578100"/>
                <a:gd name="connsiteX12" fmla="*/ 6350 w 1671637"/>
                <a:gd name="connsiteY12" fmla="*/ 1273175 h 2578100"/>
                <a:gd name="connsiteX13" fmla="*/ 301625 w 1671637"/>
                <a:gd name="connsiteY13" fmla="*/ 1730375 h 2578100"/>
                <a:gd name="connsiteX14" fmla="*/ 777875 w 1671637"/>
                <a:gd name="connsiteY14" fmla="*/ 1854200 h 25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1637" h="2578100">
                  <a:moveTo>
                    <a:pt x="777875" y="1854200"/>
                  </a:moveTo>
                  <a:cubicBezTo>
                    <a:pt x="858838" y="1976438"/>
                    <a:pt x="777875" y="2359025"/>
                    <a:pt x="787400" y="2463800"/>
                  </a:cubicBezTo>
                  <a:cubicBezTo>
                    <a:pt x="796925" y="2568575"/>
                    <a:pt x="830263" y="2578100"/>
                    <a:pt x="835025" y="2482850"/>
                  </a:cubicBezTo>
                  <a:cubicBezTo>
                    <a:pt x="839787" y="2387600"/>
                    <a:pt x="781050" y="1982787"/>
                    <a:pt x="815975" y="1892300"/>
                  </a:cubicBezTo>
                  <a:cubicBezTo>
                    <a:pt x="850900" y="1801813"/>
                    <a:pt x="944563" y="1949450"/>
                    <a:pt x="1044575" y="1939925"/>
                  </a:cubicBezTo>
                  <a:cubicBezTo>
                    <a:pt x="1144587" y="1930400"/>
                    <a:pt x="1336675" y="1895475"/>
                    <a:pt x="1416050" y="1835150"/>
                  </a:cubicBezTo>
                  <a:cubicBezTo>
                    <a:pt x="1495425" y="1774825"/>
                    <a:pt x="1490663" y="1716087"/>
                    <a:pt x="1520825" y="1577975"/>
                  </a:cubicBezTo>
                  <a:cubicBezTo>
                    <a:pt x="1550987" y="1439863"/>
                    <a:pt x="1671637" y="1212850"/>
                    <a:pt x="1597025" y="1006475"/>
                  </a:cubicBezTo>
                  <a:cubicBezTo>
                    <a:pt x="1522413" y="800100"/>
                    <a:pt x="1195387" y="506412"/>
                    <a:pt x="1073150" y="339725"/>
                  </a:cubicBezTo>
                  <a:cubicBezTo>
                    <a:pt x="950913" y="173038"/>
                    <a:pt x="914400" y="12700"/>
                    <a:pt x="863600" y="6350"/>
                  </a:cubicBezTo>
                  <a:cubicBezTo>
                    <a:pt x="812800" y="0"/>
                    <a:pt x="868363" y="200025"/>
                    <a:pt x="768350" y="301625"/>
                  </a:cubicBezTo>
                  <a:cubicBezTo>
                    <a:pt x="668338" y="403225"/>
                    <a:pt x="390525" y="454025"/>
                    <a:pt x="263525" y="615950"/>
                  </a:cubicBezTo>
                  <a:cubicBezTo>
                    <a:pt x="136525" y="777875"/>
                    <a:pt x="0" y="1087438"/>
                    <a:pt x="6350" y="1273175"/>
                  </a:cubicBezTo>
                  <a:cubicBezTo>
                    <a:pt x="12700" y="1458912"/>
                    <a:pt x="176213" y="1627188"/>
                    <a:pt x="301625" y="1730375"/>
                  </a:cubicBezTo>
                  <a:cubicBezTo>
                    <a:pt x="427037" y="1833562"/>
                    <a:pt x="696913" y="1731963"/>
                    <a:pt x="777875" y="18542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5" name="Prostoručno 24"/>
            <p:cNvSpPr/>
            <p:nvPr/>
          </p:nvSpPr>
          <p:spPr>
            <a:xfrm rot="7189084">
              <a:off x="7122665" y="4780865"/>
              <a:ext cx="1671637" cy="2578100"/>
            </a:xfrm>
            <a:custGeom>
              <a:avLst/>
              <a:gdLst>
                <a:gd name="connsiteX0" fmla="*/ 777875 w 1671637"/>
                <a:gd name="connsiteY0" fmla="*/ 1854200 h 2578100"/>
                <a:gd name="connsiteX1" fmla="*/ 787400 w 1671637"/>
                <a:gd name="connsiteY1" fmla="*/ 2463800 h 2578100"/>
                <a:gd name="connsiteX2" fmla="*/ 835025 w 1671637"/>
                <a:gd name="connsiteY2" fmla="*/ 2482850 h 2578100"/>
                <a:gd name="connsiteX3" fmla="*/ 815975 w 1671637"/>
                <a:gd name="connsiteY3" fmla="*/ 1892300 h 2578100"/>
                <a:gd name="connsiteX4" fmla="*/ 1044575 w 1671637"/>
                <a:gd name="connsiteY4" fmla="*/ 1939925 h 2578100"/>
                <a:gd name="connsiteX5" fmla="*/ 1416050 w 1671637"/>
                <a:gd name="connsiteY5" fmla="*/ 1835150 h 2578100"/>
                <a:gd name="connsiteX6" fmla="*/ 1520825 w 1671637"/>
                <a:gd name="connsiteY6" fmla="*/ 1577975 h 2578100"/>
                <a:gd name="connsiteX7" fmla="*/ 1597025 w 1671637"/>
                <a:gd name="connsiteY7" fmla="*/ 1006475 h 2578100"/>
                <a:gd name="connsiteX8" fmla="*/ 1073150 w 1671637"/>
                <a:gd name="connsiteY8" fmla="*/ 339725 h 2578100"/>
                <a:gd name="connsiteX9" fmla="*/ 863600 w 1671637"/>
                <a:gd name="connsiteY9" fmla="*/ 6350 h 2578100"/>
                <a:gd name="connsiteX10" fmla="*/ 768350 w 1671637"/>
                <a:gd name="connsiteY10" fmla="*/ 301625 h 2578100"/>
                <a:gd name="connsiteX11" fmla="*/ 263525 w 1671637"/>
                <a:gd name="connsiteY11" fmla="*/ 615950 h 2578100"/>
                <a:gd name="connsiteX12" fmla="*/ 6350 w 1671637"/>
                <a:gd name="connsiteY12" fmla="*/ 1273175 h 2578100"/>
                <a:gd name="connsiteX13" fmla="*/ 301625 w 1671637"/>
                <a:gd name="connsiteY13" fmla="*/ 1730375 h 2578100"/>
                <a:gd name="connsiteX14" fmla="*/ 777875 w 1671637"/>
                <a:gd name="connsiteY14" fmla="*/ 1854200 h 25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1637" h="2578100">
                  <a:moveTo>
                    <a:pt x="777875" y="1854200"/>
                  </a:moveTo>
                  <a:cubicBezTo>
                    <a:pt x="858838" y="1976438"/>
                    <a:pt x="777875" y="2359025"/>
                    <a:pt x="787400" y="2463800"/>
                  </a:cubicBezTo>
                  <a:cubicBezTo>
                    <a:pt x="796925" y="2568575"/>
                    <a:pt x="830263" y="2578100"/>
                    <a:pt x="835025" y="2482850"/>
                  </a:cubicBezTo>
                  <a:cubicBezTo>
                    <a:pt x="839787" y="2387600"/>
                    <a:pt x="781050" y="1982787"/>
                    <a:pt x="815975" y="1892300"/>
                  </a:cubicBezTo>
                  <a:cubicBezTo>
                    <a:pt x="850900" y="1801813"/>
                    <a:pt x="944563" y="1949450"/>
                    <a:pt x="1044575" y="1939925"/>
                  </a:cubicBezTo>
                  <a:cubicBezTo>
                    <a:pt x="1144587" y="1930400"/>
                    <a:pt x="1336675" y="1895475"/>
                    <a:pt x="1416050" y="1835150"/>
                  </a:cubicBezTo>
                  <a:cubicBezTo>
                    <a:pt x="1495425" y="1774825"/>
                    <a:pt x="1490663" y="1716087"/>
                    <a:pt x="1520825" y="1577975"/>
                  </a:cubicBezTo>
                  <a:cubicBezTo>
                    <a:pt x="1550987" y="1439863"/>
                    <a:pt x="1671637" y="1212850"/>
                    <a:pt x="1597025" y="1006475"/>
                  </a:cubicBezTo>
                  <a:cubicBezTo>
                    <a:pt x="1522413" y="800100"/>
                    <a:pt x="1195387" y="506412"/>
                    <a:pt x="1073150" y="339725"/>
                  </a:cubicBezTo>
                  <a:cubicBezTo>
                    <a:pt x="950913" y="173038"/>
                    <a:pt x="914400" y="12700"/>
                    <a:pt x="863600" y="6350"/>
                  </a:cubicBezTo>
                  <a:cubicBezTo>
                    <a:pt x="812800" y="0"/>
                    <a:pt x="868363" y="200025"/>
                    <a:pt x="768350" y="301625"/>
                  </a:cubicBezTo>
                  <a:cubicBezTo>
                    <a:pt x="668338" y="403225"/>
                    <a:pt x="390525" y="454025"/>
                    <a:pt x="263525" y="615950"/>
                  </a:cubicBezTo>
                  <a:cubicBezTo>
                    <a:pt x="136525" y="777875"/>
                    <a:pt x="0" y="1087438"/>
                    <a:pt x="6350" y="1273175"/>
                  </a:cubicBezTo>
                  <a:cubicBezTo>
                    <a:pt x="12700" y="1458912"/>
                    <a:pt x="176213" y="1627188"/>
                    <a:pt x="301625" y="1730375"/>
                  </a:cubicBezTo>
                  <a:cubicBezTo>
                    <a:pt x="427037" y="1833562"/>
                    <a:pt x="696913" y="1731963"/>
                    <a:pt x="777875" y="18542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Prostoručno 9"/>
            <p:cNvSpPr/>
            <p:nvPr/>
          </p:nvSpPr>
          <p:spPr>
            <a:xfrm rot="18041802">
              <a:off x="216585" y="2332827"/>
              <a:ext cx="1671637" cy="2578100"/>
            </a:xfrm>
            <a:custGeom>
              <a:avLst/>
              <a:gdLst>
                <a:gd name="connsiteX0" fmla="*/ 777875 w 1671637"/>
                <a:gd name="connsiteY0" fmla="*/ 1854200 h 2578100"/>
                <a:gd name="connsiteX1" fmla="*/ 787400 w 1671637"/>
                <a:gd name="connsiteY1" fmla="*/ 2463800 h 2578100"/>
                <a:gd name="connsiteX2" fmla="*/ 835025 w 1671637"/>
                <a:gd name="connsiteY2" fmla="*/ 2482850 h 2578100"/>
                <a:gd name="connsiteX3" fmla="*/ 815975 w 1671637"/>
                <a:gd name="connsiteY3" fmla="*/ 1892300 h 2578100"/>
                <a:gd name="connsiteX4" fmla="*/ 1044575 w 1671637"/>
                <a:gd name="connsiteY4" fmla="*/ 1939925 h 2578100"/>
                <a:gd name="connsiteX5" fmla="*/ 1416050 w 1671637"/>
                <a:gd name="connsiteY5" fmla="*/ 1835150 h 2578100"/>
                <a:gd name="connsiteX6" fmla="*/ 1520825 w 1671637"/>
                <a:gd name="connsiteY6" fmla="*/ 1577975 h 2578100"/>
                <a:gd name="connsiteX7" fmla="*/ 1597025 w 1671637"/>
                <a:gd name="connsiteY7" fmla="*/ 1006475 h 2578100"/>
                <a:gd name="connsiteX8" fmla="*/ 1073150 w 1671637"/>
                <a:gd name="connsiteY8" fmla="*/ 339725 h 2578100"/>
                <a:gd name="connsiteX9" fmla="*/ 863600 w 1671637"/>
                <a:gd name="connsiteY9" fmla="*/ 6350 h 2578100"/>
                <a:gd name="connsiteX10" fmla="*/ 768350 w 1671637"/>
                <a:gd name="connsiteY10" fmla="*/ 301625 h 2578100"/>
                <a:gd name="connsiteX11" fmla="*/ 263525 w 1671637"/>
                <a:gd name="connsiteY11" fmla="*/ 615950 h 2578100"/>
                <a:gd name="connsiteX12" fmla="*/ 6350 w 1671637"/>
                <a:gd name="connsiteY12" fmla="*/ 1273175 h 2578100"/>
                <a:gd name="connsiteX13" fmla="*/ 301625 w 1671637"/>
                <a:gd name="connsiteY13" fmla="*/ 1730375 h 2578100"/>
                <a:gd name="connsiteX14" fmla="*/ 777875 w 1671637"/>
                <a:gd name="connsiteY14" fmla="*/ 1854200 h 25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1637" h="2578100">
                  <a:moveTo>
                    <a:pt x="777875" y="1854200"/>
                  </a:moveTo>
                  <a:cubicBezTo>
                    <a:pt x="858838" y="1976438"/>
                    <a:pt x="777875" y="2359025"/>
                    <a:pt x="787400" y="2463800"/>
                  </a:cubicBezTo>
                  <a:cubicBezTo>
                    <a:pt x="796925" y="2568575"/>
                    <a:pt x="830263" y="2578100"/>
                    <a:pt x="835025" y="2482850"/>
                  </a:cubicBezTo>
                  <a:cubicBezTo>
                    <a:pt x="839787" y="2387600"/>
                    <a:pt x="781050" y="1982787"/>
                    <a:pt x="815975" y="1892300"/>
                  </a:cubicBezTo>
                  <a:cubicBezTo>
                    <a:pt x="850900" y="1801813"/>
                    <a:pt x="944563" y="1949450"/>
                    <a:pt x="1044575" y="1939925"/>
                  </a:cubicBezTo>
                  <a:cubicBezTo>
                    <a:pt x="1144587" y="1930400"/>
                    <a:pt x="1336675" y="1895475"/>
                    <a:pt x="1416050" y="1835150"/>
                  </a:cubicBezTo>
                  <a:cubicBezTo>
                    <a:pt x="1495425" y="1774825"/>
                    <a:pt x="1490663" y="1716087"/>
                    <a:pt x="1520825" y="1577975"/>
                  </a:cubicBezTo>
                  <a:cubicBezTo>
                    <a:pt x="1550987" y="1439863"/>
                    <a:pt x="1671637" y="1212850"/>
                    <a:pt x="1597025" y="1006475"/>
                  </a:cubicBezTo>
                  <a:cubicBezTo>
                    <a:pt x="1522413" y="800100"/>
                    <a:pt x="1195387" y="506412"/>
                    <a:pt x="1073150" y="339725"/>
                  </a:cubicBezTo>
                  <a:cubicBezTo>
                    <a:pt x="950913" y="173038"/>
                    <a:pt x="914400" y="12700"/>
                    <a:pt x="863600" y="6350"/>
                  </a:cubicBezTo>
                  <a:cubicBezTo>
                    <a:pt x="812800" y="0"/>
                    <a:pt x="868363" y="200025"/>
                    <a:pt x="768350" y="301625"/>
                  </a:cubicBezTo>
                  <a:cubicBezTo>
                    <a:pt x="668338" y="403225"/>
                    <a:pt x="390525" y="454025"/>
                    <a:pt x="263525" y="615950"/>
                  </a:cubicBezTo>
                  <a:cubicBezTo>
                    <a:pt x="136525" y="777875"/>
                    <a:pt x="0" y="1087438"/>
                    <a:pt x="6350" y="1273175"/>
                  </a:cubicBezTo>
                  <a:cubicBezTo>
                    <a:pt x="12700" y="1458912"/>
                    <a:pt x="176213" y="1627188"/>
                    <a:pt x="301625" y="1730375"/>
                  </a:cubicBezTo>
                  <a:cubicBezTo>
                    <a:pt x="427037" y="1833562"/>
                    <a:pt x="696913" y="1731963"/>
                    <a:pt x="777875" y="18542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Prostoručno 11"/>
            <p:cNvSpPr/>
            <p:nvPr/>
          </p:nvSpPr>
          <p:spPr>
            <a:xfrm>
              <a:off x="3089193" y="3673880"/>
              <a:ext cx="1782762" cy="2644775"/>
            </a:xfrm>
            <a:custGeom>
              <a:avLst/>
              <a:gdLst>
                <a:gd name="connsiteX0" fmla="*/ 887412 w 1782762"/>
                <a:gd name="connsiteY0" fmla="*/ 34925 h 2644775"/>
                <a:gd name="connsiteX1" fmla="*/ 954087 w 1782762"/>
                <a:gd name="connsiteY1" fmla="*/ 320675 h 2644775"/>
                <a:gd name="connsiteX2" fmla="*/ 1439862 w 1782762"/>
                <a:gd name="connsiteY2" fmla="*/ 654050 h 2644775"/>
                <a:gd name="connsiteX3" fmla="*/ 1782762 w 1782762"/>
                <a:gd name="connsiteY3" fmla="*/ 1292225 h 2644775"/>
                <a:gd name="connsiteX4" fmla="*/ 1439862 w 1782762"/>
                <a:gd name="connsiteY4" fmla="*/ 2120900 h 2644775"/>
                <a:gd name="connsiteX5" fmla="*/ 944562 w 1782762"/>
                <a:gd name="connsiteY5" fmla="*/ 1968500 h 2644775"/>
                <a:gd name="connsiteX6" fmla="*/ 887412 w 1782762"/>
                <a:gd name="connsiteY6" fmla="*/ 2549525 h 2644775"/>
                <a:gd name="connsiteX7" fmla="*/ 830262 w 1782762"/>
                <a:gd name="connsiteY7" fmla="*/ 2540000 h 2644775"/>
                <a:gd name="connsiteX8" fmla="*/ 839787 w 1782762"/>
                <a:gd name="connsiteY8" fmla="*/ 2054225 h 2644775"/>
                <a:gd name="connsiteX9" fmla="*/ 696912 w 1782762"/>
                <a:gd name="connsiteY9" fmla="*/ 1882775 h 2644775"/>
                <a:gd name="connsiteX10" fmla="*/ 496887 w 1782762"/>
                <a:gd name="connsiteY10" fmla="*/ 2168525 h 2644775"/>
                <a:gd name="connsiteX11" fmla="*/ 220662 w 1782762"/>
                <a:gd name="connsiteY11" fmla="*/ 1920875 h 2644775"/>
                <a:gd name="connsiteX12" fmla="*/ 49212 w 1782762"/>
                <a:gd name="connsiteY12" fmla="*/ 1292225 h 2644775"/>
                <a:gd name="connsiteX13" fmla="*/ 515937 w 1782762"/>
                <a:gd name="connsiteY13" fmla="*/ 539750 h 2644775"/>
                <a:gd name="connsiteX14" fmla="*/ 811212 w 1782762"/>
                <a:gd name="connsiteY14" fmla="*/ 273050 h 2644775"/>
                <a:gd name="connsiteX15" fmla="*/ 868362 w 1782762"/>
                <a:gd name="connsiteY15" fmla="*/ 111125 h 2644775"/>
                <a:gd name="connsiteX16" fmla="*/ 887412 w 1782762"/>
                <a:gd name="connsiteY16" fmla="*/ 34925 h 26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2762" h="2644775">
                  <a:moveTo>
                    <a:pt x="887412" y="34925"/>
                  </a:moveTo>
                  <a:cubicBezTo>
                    <a:pt x="901700" y="69850"/>
                    <a:pt x="862012" y="217488"/>
                    <a:pt x="954087" y="320675"/>
                  </a:cubicBezTo>
                  <a:cubicBezTo>
                    <a:pt x="1046162" y="423862"/>
                    <a:pt x="1301750" y="492125"/>
                    <a:pt x="1439862" y="654050"/>
                  </a:cubicBezTo>
                  <a:cubicBezTo>
                    <a:pt x="1577974" y="815975"/>
                    <a:pt x="1782762" y="1047750"/>
                    <a:pt x="1782762" y="1292225"/>
                  </a:cubicBezTo>
                  <a:cubicBezTo>
                    <a:pt x="1782762" y="1536700"/>
                    <a:pt x="1579562" y="2008188"/>
                    <a:pt x="1439862" y="2120900"/>
                  </a:cubicBezTo>
                  <a:cubicBezTo>
                    <a:pt x="1300162" y="2233613"/>
                    <a:pt x="1036637" y="1897063"/>
                    <a:pt x="944562" y="1968500"/>
                  </a:cubicBezTo>
                  <a:cubicBezTo>
                    <a:pt x="852487" y="2039937"/>
                    <a:pt x="906462" y="2454275"/>
                    <a:pt x="887412" y="2549525"/>
                  </a:cubicBezTo>
                  <a:cubicBezTo>
                    <a:pt x="868362" y="2644775"/>
                    <a:pt x="838200" y="2622550"/>
                    <a:pt x="830262" y="2540000"/>
                  </a:cubicBezTo>
                  <a:cubicBezTo>
                    <a:pt x="822325" y="2457450"/>
                    <a:pt x="862012" y="2163762"/>
                    <a:pt x="839787" y="2054225"/>
                  </a:cubicBezTo>
                  <a:cubicBezTo>
                    <a:pt x="817562" y="1944688"/>
                    <a:pt x="754062" y="1863725"/>
                    <a:pt x="696912" y="1882775"/>
                  </a:cubicBezTo>
                  <a:cubicBezTo>
                    <a:pt x="639762" y="1901825"/>
                    <a:pt x="576262" y="2162175"/>
                    <a:pt x="496887" y="2168525"/>
                  </a:cubicBezTo>
                  <a:cubicBezTo>
                    <a:pt x="417512" y="2174875"/>
                    <a:pt x="295275" y="2066925"/>
                    <a:pt x="220662" y="1920875"/>
                  </a:cubicBezTo>
                  <a:cubicBezTo>
                    <a:pt x="146049" y="1774825"/>
                    <a:pt x="0" y="1522412"/>
                    <a:pt x="49212" y="1292225"/>
                  </a:cubicBezTo>
                  <a:cubicBezTo>
                    <a:pt x="98424" y="1062038"/>
                    <a:pt x="388937" y="709613"/>
                    <a:pt x="515937" y="539750"/>
                  </a:cubicBezTo>
                  <a:cubicBezTo>
                    <a:pt x="642937" y="369887"/>
                    <a:pt x="752475" y="344487"/>
                    <a:pt x="811212" y="273050"/>
                  </a:cubicBezTo>
                  <a:cubicBezTo>
                    <a:pt x="869949" y="201613"/>
                    <a:pt x="857250" y="149225"/>
                    <a:pt x="868362" y="111125"/>
                  </a:cubicBezTo>
                  <a:cubicBezTo>
                    <a:pt x="879474" y="73025"/>
                    <a:pt x="873125" y="0"/>
                    <a:pt x="887412" y="349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Prostoručno 12"/>
            <p:cNvSpPr/>
            <p:nvPr/>
          </p:nvSpPr>
          <p:spPr>
            <a:xfrm rot="18059564">
              <a:off x="5339744" y="4540692"/>
              <a:ext cx="1782762" cy="2644775"/>
            </a:xfrm>
            <a:custGeom>
              <a:avLst/>
              <a:gdLst>
                <a:gd name="connsiteX0" fmla="*/ 887412 w 1782762"/>
                <a:gd name="connsiteY0" fmla="*/ 34925 h 2644775"/>
                <a:gd name="connsiteX1" fmla="*/ 954087 w 1782762"/>
                <a:gd name="connsiteY1" fmla="*/ 320675 h 2644775"/>
                <a:gd name="connsiteX2" fmla="*/ 1439862 w 1782762"/>
                <a:gd name="connsiteY2" fmla="*/ 654050 h 2644775"/>
                <a:gd name="connsiteX3" fmla="*/ 1782762 w 1782762"/>
                <a:gd name="connsiteY3" fmla="*/ 1292225 h 2644775"/>
                <a:gd name="connsiteX4" fmla="*/ 1439862 w 1782762"/>
                <a:gd name="connsiteY4" fmla="*/ 2120900 h 2644775"/>
                <a:gd name="connsiteX5" fmla="*/ 944562 w 1782762"/>
                <a:gd name="connsiteY5" fmla="*/ 1968500 h 2644775"/>
                <a:gd name="connsiteX6" fmla="*/ 887412 w 1782762"/>
                <a:gd name="connsiteY6" fmla="*/ 2549525 h 2644775"/>
                <a:gd name="connsiteX7" fmla="*/ 830262 w 1782762"/>
                <a:gd name="connsiteY7" fmla="*/ 2540000 h 2644775"/>
                <a:gd name="connsiteX8" fmla="*/ 839787 w 1782762"/>
                <a:gd name="connsiteY8" fmla="*/ 2054225 h 2644775"/>
                <a:gd name="connsiteX9" fmla="*/ 696912 w 1782762"/>
                <a:gd name="connsiteY9" fmla="*/ 1882775 h 2644775"/>
                <a:gd name="connsiteX10" fmla="*/ 496887 w 1782762"/>
                <a:gd name="connsiteY10" fmla="*/ 2168525 h 2644775"/>
                <a:gd name="connsiteX11" fmla="*/ 220662 w 1782762"/>
                <a:gd name="connsiteY11" fmla="*/ 1920875 h 2644775"/>
                <a:gd name="connsiteX12" fmla="*/ 49212 w 1782762"/>
                <a:gd name="connsiteY12" fmla="*/ 1292225 h 2644775"/>
                <a:gd name="connsiteX13" fmla="*/ 515937 w 1782762"/>
                <a:gd name="connsiteY13" fmla="*/ 539750 h 2644775"/>
                <a:gd name="connsiteX14" fmla="*/ 811212 w 1782762"/>
                <a:gd name="connsiteY14" fmla="*/ 273050 h 2644775"/>
                <a:gd name="connsiteX15" fmla="*/ 868362 w 1782762"/>
                <a:gd name="connsiteY15" fmla="*/ 111125 h 2644775"/>
                <a:gd name="connsiteX16" fmla="*/ 887412 w 1782762"/>
                <a:gd name="connsiteY16" fmla="*/ 34925 h 26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2762" h="2644775">
                  <a:moveTo>
                    <a:pt x="887412" y="34925"/>
                  </a:moveTo>
                  <a:cubicBezTo>
                    <a:pt x="901700" y="69850"/>
                    <a:pt x="862012" y="217488"/>
                    <a:pt x="954087" y="320675"/>
                  </a:cubicBezTo>
                  <a:cubicBezTo>
                    <a:pt x="1046162" y="423862"/>
                    <a:pt x="1301750" y="492125"/>
                    <a:pt x="1439862" y="654050"/>
                  </a:cubicBezTo>
                  <a:cubicBezTo>
                    <a:pt x="1577974" y="815975"/>
                    <a:pt x="1782762" y="1047750"/>
                    <a:pt x="1782762" y="1292225"/>
                  </a:cubicBezTo>
                  <a:cubicBezTo>
                    <a:pt x="1782762" y="1536700"/>
                    <a:pt x="1579562" y="2008188"/>
                    <a:pt x="1439862" y="2120900"/>
                  </a:cubicBezTo>
                  <a:cubicBezTo>
                    <a:pt x="1300162" y="2233613"/>
                    <a:pt x="1036637" y="1897063"/>
                    <a:pt x="944562" y="1968500"/>
                  </a:cubicBezTo>
                  <a:cubicBezTo>
                    <a:pt x="852487" y="2039937"/>
                    <a:pt x="906462" y="2454275"/>
                    <a:pt x="887412" y="2549525"/>
                  </a:cubicBezTo>
                  <a:cubicBezTo>
                    <a:pt x="868362" y="2644775"/>
                    <a:pt x="838200" y="2622550"/>
                    <a:pt x="830262" y="2540000"/>
                  </a:cubicBezTo>
                  <a:cubicBezTo>
                    <a:pt x="822325" y="2457450"/>
                    <a:pt x="862012" y="2163762"/>
                    <a:pt x="839787" y="2054225"/>
                  </a:cubicBezTo>
                  <a:cubicBezTo>
                    <a:pt x="817562" y="1944688"/>
                    <a:pt x="754062" y="1863725"/>
                    <a:pt x="696912" y="1882775"/>
                  </a:cubicBezTo>
                  <a:cubicBezTo>
                    <a:pt x="639762" y="1901825"/>
                    <a:pt x="576262" y="2162175"/>
                    <a:pt x="496887" y="2168525"/>
                  </a:cubicBezTo>
                  <a:cubicBezTo>
                    <a:pt x="417512" y="2174875"/>
                    <a:pt x="295275" y="2066925"/>
                    <a:pt x="220662" y="1920875"/>
                  </a:cubicBezTo>
                  <a:cubicBezTo>
                    <a:pt x="146049" y="1774825"/>
                    <a:pt x="0" y="1522412"/>
                    <a:pt x="49212" y="1292225"/>
                  </a:cubicBezTo>
                  <a:cubicBezTo>
                    <a:pt x="98424" y="1062038"/>
                    <a:pt x="388937" y="709613"/>
                    <a:pt x="515937" y="539750"/>
                  </a:cubicBezTo>
                  <a:cubicBezTo>
                    <a:pt x="642937" y="369887"/>
                    <a:pt x="752475" y="344487"/>
                    <a:pt x="811212" y="273050"/>
                  </a:cubicBezTo>
                  <a:cubicBezTo>
                    <a:pt x="869949" y="201613"/>
                    <a:pt x="857250" y="149225"/>
                    <a:pt x="868362" y="111125"/>
                  </a:cubicBezTo>
                  <a:cubicBezTo>
                    <a:pt x="879474" y="73025"/>
                    <a:pt x="873125" y="0"/>
                    <a:pt x="887412" y="349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Prostoručno 13"/>
            <p:cNvSpPr/>
            <p:nvPr/>
          </p:nvSpPr>
          <p:spPr>
            <a:xfrm>
              <a:off x="5518085" y="3531004"/>
              <a:ext cx="1782762" cy="2644775"/>
            </a:xfrm>
            <a:custGeom>
              <a:avLst/>
              <a:gdLst>
                <a:gd name="connsiteX0" fmla="*/ 887412 w 1782762"/>
                <a:gd name="connsiteY0" fmla="*/ 34925 h 2644775"/>
                <a:gd name="connsiteX1" fmla="*/ 954087 w 1782762"/>
                <a:gd name="connsiteY1" fmla="*/ 320675 h 2644775"/>
                <a:gd name="connsiteX2" fmla="*/ 1439862 w 1782762"/>
                <a:gd name="connsiteY2" fmla="*/ 654050 h 2644775"/>
                <a:gd name="connsiteX3" fmla="*/ 1782762 w 1782762"/>
                <a:gd name="connsiteY3" fmla="*/ 1292225 h 2644775"/>
                <a:gd name="connsiteX4" fmla="*/ 1439862 w 1782762"/>
                <a:gd name="connsiteY4" fmla="*/ 2120900 h 2644775"/>
                <a:gd name="connsiteX5" fmla="*/ 944562 w 1782762"/>
                <a:gd name="connsiteY5" fmla="*/ 1968500 h 2644775"/>
                <a:gd name="connsiteX6" fmla="*/ 887412 w 1782762"/>
                <a:gd name="connsiteY6" fmla="*/ 2549525 h 2644775"/>
                <a:gd name="connsiteX7" fmla="*/ 830262 w 1782762"/>
                <a:gd name="connsiteY7" fmla="*/ 2540000 h 2644775"/>
                <a:gd name="connsiteX8" fmla="*/ 839787 w 1782762"/>
                <a:gd name="connsiteY8" fmla="*/ 2054225 h 2644775"/>
                <a:gd name="connsiteX9" fmla="*/ 696912 w 1782762"/>
                <a:gd name="connsiteY9" fmla="*/ 1882775 h 2644775"/>
                <a:gd name="connsiteX10" fmla="*/ 496887 w 1782762"/>
                <a:gd name="connsiteY10" fmla="*/ 2168525 h 2644775"/>
                <a:gd name="connsiteX11" fmla="*/ 220662 w 1782762"/>
                <a:gd name="connsiteY11" fmla="*/ 1920875 h 2644775"/>
                <a:gd name="connsiteX12" fmla="*/ 49212 w 1782762"/>
                <a:gd name="connsiteY12" fmla="*/ 1292225 h 2644775"/>
                <a:gd name="connsiteX13" fmla="*/ 515937 w 1782762"/>
                <a:gd name="connsiteY13" fmla="*/ 539750 h 2644775"/>
                <a:gd name="connsiteX14" fmla="*/ 811212 w 1782762"/>
                <a:gd name="connsiteY14" fmla="*/ 273050 h 2644775"/>
                <a:gd name="connsiteX15" fmla="*/ 868362 w 1782762"/>
                <a:gd name="connsiteY15" fmla="*/ 111125 h 2644775"/>
                <a:gd name="connsiteX16" fmla="*/ 887412 w 1782762"/>
                <a:gd name="connsiteY16" fmla="*/ 34925 h 26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2762" h="2644775">
                  <a:moveTo>
                    <a:pt x="887412" y="34925"/>
                  </a:moveTo>
                  <a:cubicBezTo>
                    <a:pt x="901700" y="69850"/>
                    <a:pt x="862012" y="217488"/>
                    <a:pt x="954087" y="320675"/>
                  </a:cubicBezTo>
                  <a:cubicBezTo>
                    <a:pt x="1046162" y="423862"/>
                    <a:pt x="1301750" y="492125"/>
                    <a:pt x="1439862" y="654050"/>
                  </a:cubicBezTo>
                  <a:cubicBezTo>
                    <a:pt x="1577974" y="815975"/>
                    <a:pt x="1782762" y="1047750"/>
                    <a:pt x="1782762" y="1292225"/>
                  </a:cubicBezTo>
                  <a:cubicBezTo>
                    <a:pt x="1782762" y="1536700"/>
                    <a:pt x="1579562" y="2008188"/>
                    <a:pt x="1439862" y="2120900"/>
                  </a:cubicBezTo>
                  <a:cubicBezTo>
                    <a:pt x="1300162" y="2233613"/>
                    <a:pt x="1036637" y="1897063"/>
                    <a:pt x="944562" y="1968500"/>
                  </a:cubicBezTo>
                  <a:cubicBezTo>
                    <a:pt x="852487" y="2039937"/>
                    <a:pt x="906462" y="2454275"/>
                    <a:pt x="887412" y="2549525"/>
                  </a:cubicBezTo>
                  <a:cubicBezTo>
                    <a:pt x="868362" y="2644775"/>
                    <a:pt x="838200" y="2622550"/>
                    <a:pt x="830262" y="2540000"/>
                  </a:cubicBezTo>
                  <a:cubicBezTo>
                    <a:pt x="822325" y="2457450"/>
                    <a:pt x="862012" y="2163762"/>
                    <a:pt x="839787" y="2054225"/>
                  </a:cubicBezTo>
                  <a:cubicBezTo>
                    <a:pt x="817562" y="1944688"/>
                    <a:pt x="754062" y="1863725"/>
                    <a:pt x="696912" y="1882775"/>
                  </a:cubicBezTo>
                  <a:cubicBezTo>
                    <a:pt x="639762" y="1901825"/>
                    <a:pt x="576262" y="2162175"/>
                    <a:pt x="496887" y="2168525"/>
                  </a:cubicBezTo>
                  <a:cubicBezTo>
                    <a:pt x="417512" y="2174875"/>
                    <a:pt x="295275" y="2066925"/>
                    <a:pt x="220662" y="1920875"/>
                  </a:cubicBezTo>
                  <a:cubicBezTo>
                    <a:pt x="146049" y="1774825"/>
                    <a:pt x="0" y="1522412"/>
                    <a:pt x="49212" y="1292225"/>
                  </a:cubicBezTo>
                  <a:cubicBezTo>
                    <a:pt x="98424" y="1062038"/>
                    <a:pt x="388937" y="709613"/>
                    <a:pt x="515937" y="539750"/>
                  </a:cubicBezTo>
                  <a:cubicBezTo>
                    <a:pt x="642937" y="369887"/>
                    <a:pt x="752475" y="344487"/>
                    <a:pt x="811212" y="273050"/>
                  </a:cubicBezTo>
                  <a:cubicBezTo>
                    <a:pt x="869949" y="201613"/>
                    <a:pt x="857250" y="149225"/>
                    <a:pt x="868362" y="111125"/>
                  </a:cubicBezTo>
                  <a:cubicBezTo>
                    <a:pt x="879474" y="73025"/>
                    <a:pt x="873125" y="0"/>
                    <a:pt x="887412" y="349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Prostoručno 15"/>
            <p:cNvSpPr/>
            <p:nvPr/>
          </p:nvSpPr>
          <p:spPr>
            <a:xfrm rot="19929393">
              <a:off x="1746238" y="3437043"/>
              <a:ext cx="1782762" cy="2644775"/>
            </a:xfrm>
            <a:custGeom>
              <a:avLst/>
              <a:gdLst>
                <a:gd name="connsiteX0" fmla="*/ 887412 w 1782762"/>
                <a:gd name="connsiteY0" fmla="*/ 34925 h 2644775"/>
                <a:gd name="connsiteX1" fmla="*/ 954087 w 1782762"/>
                <a:gd name="connsiteY1" fmla="*/ 320675 h 2644775"/>
                <a:gd name="connsiteX2" fmla="*/ 1439862 w 1782762"/>
                <a:gd name="connsiteY2" fmla="*/ 654050 h 2644775"/>
                <a:gd name="connsiteX3" fmla="*/ 1782762 w 1782762"/>
                <a:gd name="connsiteY3" fmla="*/ 1292225 h 2644775"/>
                <a:gd name="connsiteX4" fmla="*/ 1439862 w 1782762"/>
                <a:gd name="connsiteY4" fmla="*/ 2120900 h 2644775"/>
                <a:gd name="connsiteX5" fmla="*/ 944562 w 1782762"/>
                <a:gd name="connsiteY5" fmla="*/ 1968500 h 2644775"/>
                <a:gd name="connsiteX6" fmla="*/ 887412 w 1782762"/>
                <a:gd name="connsiteY6" fmla="*/ 2549525 h 2644775"/>
                <a:gd name="connsiteX7" fmla="*/ 830262 w 1782762"/>
                <a:gd name="connsiteY7" fmla="*/ 2540000 h 2644775"/>
                <a:gd name="connsiteX8" fmla="*/ 839787 w 1782762"/>
                <a:gd name="connsiteY8" fmla="*/ 2054225 h 2644775"/>
                <a:gd name="connsiteX9" fmla="*/ 696912 w 1782762"/>
                <a:gd name="connsiteY9" fmla="*/ 1882775 h 2644775"/>
                <a:gd name="connsiteX10" fmla="*/ 496887 w 1782762"/>
                <a:gd name="connsiteY10" fmla="*/ 2168525 h 2644775"/>
                <a:gd name="connsiteX11" fmla="*/ 220662 w 1782762"/>
                <a:gd name="connsiteY11" fmla="*/ 1920875 h 2644775"/>
                <a:gd name="connsiteX12" fmla="*/ 49212 w 1782762"/>
                <a:gd name="connsiteY12" fmla="*/ 1292225 h 2644775"/>
                <a:gd name="connsiteX13" fmla="*/ 515937 w 1782762"/>
                <a:gd name="connsiteY13" fmla="*/ 539750 h 2644775"/>
                <a:gd name="connsiteX14" fmla="*/ 811212 w 1782762"/>
                <a:gd name="connsiteY14" fmla="*/ 273050 h 2644775"/>
                <a:gd name="connsiteX15" fmla="*/ 868362 w 1782762"/>
                <a:gd name="connsiteY15" fmla="*/ 111125 h 2644775"/>
                <a:gd name="connsiteX16" fmla="*/ 887412 w 1782762"/>
                <a:gd name="connsiteY16" fmla="*/ 34925 h 26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2762" h="2644775">
                  <a:moveTo>
                    <a:pt x="887412" y="34925"/>
                  </a:moveTo>
                  <a:cubicBezTo>
                    <a:pt x="901700" y="69850"/>
                    <a:pt x="862012" y="217488"/>
                    <a:pt x="954087" y="320675"/>
                  </a:cubicBezTo>
                  <a:cubicBezTo>
                    <a:pt x="1046162" y="423862"/>
                    <a:pt x="1301750" y="492125"/>
                    <a:pt x="1439862" y="654050"/>
                  </a:cubicBezTo>
                  <a:cubicBezTo>
                    <a:pt x="1577974" y="815975"/>
                    <a:pt x="1782762" y="1047750"/>
                    <a:pt x="1782762" y="1292225"/>
                  </a:cubicBezTo>
                  <a:cubicBezTo>
                    <a:pt x="1782762" y="1536700"/>
                    <a:pt x="1579562" y="2008188"/>
                    <a:pt x="1439862" y="2120900"/>
                  </a:cubicBezTo>
                  <a:cubicBezTo>
                    <a:pt x="1300162" y="2233613"/>
                    <a:pt x="1036637" y="1897063"/>
                    <a:pt x="944562" y="1968500"/>
                  </a:cubicBezTo>
                  <a:cubicBezTo>
                    <a:pt x="852487" y="2039937"/>
                    <a:pt x="906462" y="2454275"/>
                    <a:pt x="887412" y="2549525"/>
                  </a:cubicBezTo>
                  <a:cubicBezTo>
                    <a:pt x="868362" y="2644775"/>
                    <a:pt x="838200" y="2622550"/>
                    <a:pt x="830262" y="2540000"/>
                  </a:cubicBezTo>
                  <a:cubicBezTo>
                    <a:pt x="822325" y="2457450"/>
                    <a:pt x="862012" y="2163762"/>
                    <a:pt x="839787" y="2054225"/>
                  </a:cubicBezTo>
                  <a:cubicBezTo>
                    <a:pt x="817562" y="1944688"/>
                    <a:pt x="754062" y="1863725"/>
                    <a:pt x="696912" y="1882775"/>
                  </a:cubicBezTo>
                  <a:cubicBezTo>
                    <a:pt x="639762" y="1901825"/>
                    <a:pt x="576262" y="2162175"/>
                    <a:pt x="496887" y="2168525"/>
                  </a:cubicBezTo>
                  <a:cubicBezTo>
                    <a:pt x="417512" y="2174875"/>
                    <a:pt x="295275" y="2066925"/>
                    <a:pt x="220662" y="1920875"/>
                  </a:cubicBezTo>
                  <a:cubicBezTo>
                    <a:pt x="146049" y="1774825"/>
                    <a:pt x="0" y="1522412"/>
                    <a:pt x="49212" y="1292225"/>
                  </a:cubicBezTo>
                  <a:cubicBezTo>
                    <a:pt x="98424" y="1062038"/>
                    <a:pt x="388937" y="709613"/>
                    <a:pt x="515937" y="539750"/>
                  </a:cubicBezTo>
                  <a:cubicBezTo>
                    <a:pt x="642937" y="369887"/>
                    <a:pt x="752475" y="344487"/>
                    <a:pt x="811212" y="273050"/>
                  </a:cubicBezTo>
                  <a:cubicBezTo>
                    <a:pt x="869949" y="201613"/>
                    <a:pt x="857250" y="149225"/>
                    <a:pt x="868362" y="111125"/>
                  </a:cubicBezTo>
                  <a:cubicBezTo>
                    <a:pt x="879474" y="73025"/>
                    <a:pt x="873125" y="0"/>
                    <a:pt x="887412" y="349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Prostoručno 17"/>
            <p:cNvSpPr/>
            <p:nvPr/>
          </p:nvSpPr>
          <p:spPr>
            <a:xfrm rot="5801768">
              <a:off x="1449682" y="4635197"/>
              <a:ext cx="1782762" cy="2644775"/>
            </a:xfrm>
            <a:custGeom>
              <a:avLst/>
              <a:gdLst>
                <a:gd name="connsiteX0" fmla="*/ 887412 w 1782762"/>
                <a:gd name="connsiteY0" fmla="*/ 34925 h 2644775"/>
                <a:gd name="connsiteX1" fmla="*/ 954087 w 1782762"/>
                <a:gd name="connsiteY1" fmla="*/ 320675 h 2644775"/>
                <a:gd name="connsiteX2" fmla="*/ 1439862 w 1782762"/>
                <a:gd name="connsiteY2" fmla="*/ 654050 h 2644775"/>
                <a:gd name="connsiteX3" fmla="*/ 1782762 w 1782762"/>
                <a:gd name="connsiteY3" fmla="*/ 1292225 h 2644775"/>
                <a:gd name="connsiteX4" fmla="*/ 1439862 w 1782762"/>
                <a:gd name="connsiteY4" fmla="*/ 2120900 h 2644775"/>
                <a:gd name="connsiteX5" fmla="*/ 944562 w 1782762"/>
                <a:gd name="connsiteY5" fmla="*/ 1968500 h 2644775"/>
                <a:gd name="connsiteX6" fmla="*/ 887412 w 1782762"/>
                <a:gd name="connsiteY6" fmla="*/ 2549525 h 2644775"/>
                <a:gd name="connsiteX7" fmla="*/ 830262 w 1782762"/>
                <a:gd name="connsiteY7" fmla="*/ 2540000 h 2644775"/>
                <a:gd name="connsiteX8" fmla="*/ 839787 w 1782762"/>
                <a:gd name="connsiteY8" fmla="*/ 2054225 h 2644775"/>
                <a:gd name="connsiteX9" fmla="*/ 696912 w 1782762"/>
                <a:gd name="connsiteY9" fmla="*/ 1882775 h 2644775"/>
                <a:gd name="connsiteX10" fmla="*/ 496887 w 1782762"/>
                <a:gd name="connsiteY10" fmla="*/ 2168525 h 2644775"/>
                <a:gd name="connsiteX11" fmla="*/ 220662 w 1782762"/>
                <a:gd name="connsiteY11" fmla="*/ 1920875 h 2644775"/>
                <a:gd name="connsiteX12" fmla="*/ 49212 w 1782762"/>
                <a:gd name="connsiteY12" fmla="*/ 1292225 h 2644775"/>
                <a:gd name="connsiteX13" fmla="*/ 515937 w 1782762"/>
                <a:gd name="connsiteY13" fmla="*/ 539750 h 2644775"/>
                <a:gd name="connsiteX14" fmla="*/ 811212 w 1782762"/>
                <a:gd name="connsiteY14" fmla="*/ 273050 h 2644775"/>
                <a:gd name="connsiteX15" fmla="*/ 868362 w 1782762"/>
                <a:gd name="connsiteY15" fmla="*/ 111125 h 2644775"/>
                <a:gd name="connsiteX16" fmla="*/ 887412 w 1782762"/>
                <a:gd name="connsiteY16" fmla="*/ 34925 h 26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2762" h="2644775">
                  <a:moveTo>
                    <a:pt x="887412" y="34925"/>
                  </a:moveTo>
                  <a:cubicBezTo>
                    <a:pt x="901700" y="69850"/>
                    <a:pt x="862012" y="217488"/>
                    <a:pt x="954087" y="320675"/>
                  </a:cubicBezTo>
                  <a:cubicBezTo>
                    <a:pt x="1046162" y="423862"/>
                    <a:pt x="1301750" y="492125"/>
                    <a:pt x="1439862" y="654050"/>
                  </a:cubicBezTo>
                  <a:cubicBezTo>
                    <a:pt x="1577974" y="815975"/>
                    <a:pt x="1782762" y="1047750"/>
                    <a:pt x="1782762" y="1292225"/>
                  </a:cubicBezTo>
                  <a:cubicBezTo>
                    <a:pt x="1782762" y="1536700"/>
                    <a:pt x="1579562" y="2008188"/>
                    <a:pt x="1439862" y="2120900"/>
                  </a:cubicBezTo>
                  <a:cubicBezTo>
                    <a:pt x="1300162" y="2233613"/>
                    <a:pt x="1036637" y="1897063"/>
                    <a:pt x="944562" y="1968500"/>
                  </a:cubicBezTo>
                  <a:cubicBezTo>
                    <a:pt x="852487" y="2039937"/>
                    <a:pt x="906462" y="2454275"/>
                    <a:pt x="887412" y="2549525"/>
                  </a:cubicBezTo>
                  <a:cubicBezTo>
                    <a:pt x="868362" y="2644775"/>
                    <a:pt x="838200" y="2622550"/>
                    <a:pt x="830262" y="2540000"/>
                  </a:cubicBezTo>
                  <a:cubicBezTo>
                    <a:pt x="822325" y="2457450"/>
                    <a:pt x="862012" y="2163762"/>
                    <a:pt x="839787" y="2054225"/>
                  </a:cubicBezTo>
                  <a:cubicBezTo>
                    <a:pt x="817562" y="1944688"/>
                    <a:pt x="754062" y="1863725"/>
                    <a:pt x="696912" y="1882775"/>
                  </a:cubicBezTo>
                  <a:cubicBezTo>
                    <a:pt x="639762" y="1901825"/>
                    <a:pt x="576262" y="2162175"/>
                    <a:pt x="496887" y="2168525"/>
                  </a:cubicBezTo>
                  <a:cubicBezTo>
                    <a:pt x="417512" y="2174875"/>
                    <a:pt x="295275" y="2066925"/>
                    <a:pt x="220662" y="1920875"/>
                  </a:cubicBezTo>
                  <a:cubicBezTo>
                    <a:pt x="146049" y="1774825"/>
                    <a:pt x="0" y="1522412"/>
                    <a:pt x="49212" y="1292225"/>
                  </a:cubicBezTo>
                  <a:cubicBezTo>
                    <a:pt x="98424" y="1062038"/>
                    <a:pt x="388937" y="709613"/>
                    <a:pt x="515937" y="539750"/>
                  </a:cubicBezTo>
                  <a:cubicBezTo>
                    <a:pt x="642937" y="369887"/>
                    <a:pt x="752475" y="344487"/>
                    <a:pt x="811212" y="273050"/>
                  </a:cubicBezTo>
                  <a:cubicBezTo>
                    <a:pt x="869949" y="201613"/>
                    <a:pt x="857250" y="149225"/>
                    <a:pt x="868362" y="111125"/>
                  </a:cubicBezTo>
                  <a:cubicBezTo>
                    <a:pt x="879474" y="73025"/>
                    <a:pt x="873125" y="0"/>
                    <a:pt x="887412" y="349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 name="Prostoručno 18"/>
            <p:cNvSpPr/>
            <p:nvPr/>
          </p:nvSpPr>
          <p:spPr>
            <a:xfrm rot="5998383">
              <a:off x="4436124" y="4829457"/>
              <a:ext cx="1671637" cy="2578100"/>
            </a:xfrm>
            <a:custGeom>
              <a:avLst/>
              <a:gdLst>
                <a:gd name="connsiteX0" fmla="*/ 777875 w 1671637"/>
                <a:gd name="connsiteY0" fmla="*/ 1854200 h 2578100"/>
                <a:gd name="connsiteX1" fmla="*/ 787400 w 1671637"/>
                <a:gd name="connsiteY1" fmla="*/ 2463800 h 2578100"/>
                <a:gd name="connsiteX2" fmla="*/ 835025 w 1671637"/>
                <a:gd name="connsiteY2" fmla="*/ 2482850 h 2578100"/>
                <a:gd name="connsiteX3" fmla="*/ 815975 w 1671637"/>
                <a:gd name="connsiteY3" fmla="*/ 1892300 h 2578100"/>
                <a:gd name="connsiteX4" fmla="*/ 1044575 w 1671637"/>
                <a:gd name="connsiteY4" fmla="*/ 1939925 h 2578100"/>
                <a:gd name="connsiteX5" fmla="*/ 1416050 w 1671637"/>
                <a:gd name="connsiteY5" fmla="*/ 1835150 h 2578100"/>
                <a:gd name="connsiteX6" fmla="*/ 1520825 w 1671637"/>
                <a:gd name="connsiteY6" fmla="*/ 1577975 h 2578100"/>
                <a:gd name="connsiteX7" fmla="*/ 1597025 w 1671637"/>
                <a:gd name="connsiteY7" fmla="*/ 1006475 h 2578100"/>
                <a:gd name="connsiteX8" fmla="*/ 1073150 w 1671637"/>
                <a:gd name="connsiteY8" fmla="*/ 339725 h 2578100"/>
                <a:gd name="connsiteX9" fmla="*/ 863600 w 1671637"/>
                <a:gd name="connsiteY9" fmla="*/ 6350 h 2578100"/>
                <a:gd name="connsiteX10" fmla="*/ 768350 w 1671637"/>
                <a:gd name="connsiteY10" fmla="*/ 301625 h 2578100"/>
                <a:gd name="connsiteX11" fmla="*/ 263525 w 1671637"/>
                <a:gd name="connsiteY11" fmla="*/ 615950 h 2578100"/>
                <a:gd name="connsiteX12" fmla="*/ 6350 w 1671637"/>
                <a:gd name="connsiteY12" fmla="*/ 1273175 h 2578100"/>
                <a:gd name="connsiteX13" fmla="*/ 301625 w 1671637"/>
                <a:gd name="connsiteY13" fmla="*/ 1730375 h 2578100"/>
                <a:gd name="connsiteX14" fmla="*/ 777875 w 1671637"/>
                <a:gd name="connsiteY14" fmla="*/ 1854200 h 25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1637" h="2578100">
                  <a:moveTo>
                    <a:pt x="777875" y="1854200"/>
                  </a:moveTo>
                  <a:cubicBezTo>
                    <a:pt x="858838" y="1976438"/>
                    <a:pt x="777875" y="2359025"/>
                    <a:pt x="787400" y="2463800"/>
                  </a:cubicBezTo>
                  <a:cubicBezTo>
                    <a:pt x="796925" y="2568575"/>
                    <a:pt x="830263" y="2578100"/>
                    <a:pt x="835025" y="2482850"/>
                  </a:cubicBezTo>
                  <a:cubicBezTo>
                    <a:pt x="839787" y="2387600"/>
                    <a:pt x="781050" y="1982787"/>
                    <a:pt x="815975" y="1892300"/>
                  </a:cubicBezTo>
                  <a:cubicBezTo>
                    <a:pt x="850900" y="1801813"/>
                    <a:pt x="944563" y="1949450"/>
                    <a:pt x="1044575" y="1939925"/>
                  </a:cubicBezTo>
                  <a:cubicBezTo>
                    <a:pt x="1144587" y="1930400"/>
                    <a:pt x="1336675" y="1895475"/>
                    <a:pt x="1416050" y="1835150"/>
                  </a:cubicBezTo>
                  <a:cubicBezTo>
                    <a:pt x="1495425" y="1774825"/>
                    <a:pt x="1490663" y="1716087"/>
                    <a:pt x="1520825" y="1577975"/>
                  </a:cubicBezTo>
                  <a:cubicBezTo>
                    <a:pt x="1550987" y="1439863"/>
                    <a:pt x="1671637" y="1212850"/>
                    <a:pt x="1597025" y="1006475"/>
                  </a:cubicBezTo>
                  <a:cubicBezTo>
                    <a:pt x="1522413" y="800100"/>
                    <a:pt x="1195387" y="506412"/>
                    <a:pt x="1073150" y="339725"/>
                  </a:cubicBezTo>
                  <a:cubicBezTo>
                    <a:pt x="950913" y="173038"/>
                    <a:pt x="914400" y="12700"/>
                    <a:pt x="863600" y="6350"/>
                  </a:cubicBezTo>
                  <a:cubicBezTo>
                    <a:pt x="812800" y="0"/>
                    <a:pt x="868363" y="200025"/>
                    <a:pt x="768350" y="301625"/>
                  </a:cubicBezTo>
                  <a:cubicBezTo>
                    <a:pt x="668338" y="403225"/>
                    <a:pt x="390525" y="454025"/>
                    <a:pt x="263525" y="615950"/>
                  </a:cubicBezTo>
                  <a:cubicBezTo>
                    <a:pt x="136525" y="777875"/>
                    <a:pt x="0" y="1087438"/>
                    <a:pt x="6350" y="1273175"/>
                  </a:cubicBezTo>
                  <a:cubicBezTo>
                    <a:pt x="12700" y="1458912"/>
                    <a:pt x="176213" y="1627188"/>
                    <a:pt x="301625" y="1730375"/>
                  </a:cubicBezTo>
                  <a:cubicBezTo>
                    <a:pt x="427037" y="1833562"/>
                    <a:pt x="696913" y="1731963"/>
                    <a:pt x="777875" y="18542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0" name="Prostoručno 19"/>
            <p:cNvSpPr/>
            <p:nvPr/>
          </p:nvSpPr>
          <p:spPr>
            <a:xfrm rot="20124614">
              <a:off x="-16219" y="3413515"/>
              <a:ext cx="1518323" cy="2336803"/>
            </a:xfrm>
            <a:custGeom>
              <a:avLst/>
              <a:gdLst>
                <a:gd name="connsiteX0" fmla="*/ 777875 w 1671637"/>
                <a:gd name="connsiteY0" fmla="*/ 1854200 h 2578100"/>
                <a:gd name="connsiteX1" fmla="*/ 787400 w 1671637"/>
                <a:gd name="connsiteY1" fmla="*/ 2463800 h 2578100"/>
                <a:gd name="connsiteX2" fmla="*/ 835025 w 1671637"/>
                <a:gd name="connsiteY2" fmla="*/ 2482850 h 2578100"/>
                <a:gd name="connsiteX3" fmla="*/ 815975 w 1671637"/>
                <a:gd name="connsiteY3" fmla="*/ 1892300 h 2578100"/>
                <a:gd name="connsiteX4" fmla="*/ 1044575 w 1671637"/>
                <a:gd name="connsiteY4" fmla="*/ 1939925 h 2578100"/>
                <a:gd name="connsiteX5" fmla="*/ 1416050 w 1671637"/>
                <a:gd name="connsiteY5" fmla="*/ 1835150 h 2578100"/>
                <a:gd name="connsiteX6" fmla="*/ 1520825 w 1671637"/>
                <a:gd name="connsiteY6" fmla="*/ 1577975 h 2578100"/>
                <a:gd name="connsiteX7" fmla="*/ 1597025 w 1671637"/>
                <a:gd name="connsiteY7" fmla="*/ 1006475 h 2578100"/>
                <a:gd name="connsiteX8" fmla="*/ 1073150 w 1671637"/>
                <a:gd name="connsiteY8" fmla="*/ 339725 h 2578100"/>
                <a:gd name="connsiteX9" fmla="*/ 863600 w 1671637"/>
                <a:gd name="connsiteY9" fmla="*/ 6350 h 2578100"/>
                <a:gd name="connsiteX10" fmla="*/ 768350 w 1671637"/>
                <a:gd name="connsiteY10" fmla="*/ 301625 h 2578100"/>
                <a:gd name="connsiteX11" fmla="*/ 263525 w 1671637"/>
                <a:gd name="connsiteY11" fmla="*/ 615950 h 2578100"/>
                <a:gd name="connsiteX12" fmla="*/ 6350 w 1671637"/>
                <a:gd name="connsiteY12" fmla="*/ 1273175 h 2578100"/>
                <a:gd name="connsiteX13" fmla="*/ 301625 w 1671637"/>
                <a:gd name="connsiteY13" fmla="*/ 1730375 h 2578100"/>
                <a:gd name="connsiteX14" fmla="*/ 777875 w 1671637"/>
                <a:gd name="connsiteY14" fmla="*/ 1854200 h 25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1637" h="2578100">
                  <a:moveTo>
                    <a:pt x="777875" y="1854200"/>
                  </a:moveTo>
                  <a:cubicBezTo>
                    <a:pt x="858838" y="1976438"/>
                    <a:pt x="777875" y="2359025"/>
                    <a:pt x="787400" y="2463800"/>
                  </a:cubicBezTo>
                  <a:cubicBezTo>
                    <a:pt x="796925" y="2568575"/>
                    <a:pt x="830263" y="2578100"/>
                    <a:pt x="835025" y="2482850"/>
                  </a:cubicBezTo>
                  <a:cubicBezTo>
                    <a:pt x="839787" y="2387600"/>
                    <a:pt x="781050" y="1982787"/>
                    <a:pt x="815975" y="1892300"/>
                  </a:cubicBezTo>
                  <a:cubicBezTo>
                    <a:pt x="850900" y="1801813"/>
                    <a:pt x="944563" y="1949450"/>
                    <a:pt x="1044575" y="1939925"/>
                  </a:cubicBezTo>
                  <a:cubicBezTo>
                    <a:pt x="1144587" y="1930400"/>
                    <a:pt x="1336675" y="1895475"/>
                    <a:pt x="1416050" y="1835150"/>
                  </a:cubicBezTo>
                  <a:cubicBezTo>
                    <a:pt x="1495425" y="1774825"/>
                    <a:pt x="1490663" y="1716087"/>
                    <a:pt x="1520825" y="1577975"/>
                  </a:cubicBezTo>
                  <a:cubicBezTo>
                    <a:pt x="1550987" y="1439863"/>
                    <a:pt x="1671637" y="1212850"/>
                    <a:pt x="1597025" y="1006475"/>
                  </a:cubicBezTo>
                  <a:cubicBezTo>
                    <a:pt x="1522413" y="800100"/>
                    <a:pt x="1195387" y="506412"/>
                    <a:pt x="1073150" y="339725"/>
                  </a:cubicBezTo>
                  <a:cubicBezTo>
                    <a:pt x="950913" y="173038"/>
                    <a:pt x="914400" y="12700"/>
                    <a:pt x="863600" y="6350"/>
                  </a:cubicBezTo>
                  <a:cubicBezTo>
                    <a:pt x="812800" y="0"/>
                    <a:pt x="868363" y="200025"/>
                    <a:pt x="768350" y="301625"/>
                  </a:cubicBezTo>
                  <a:cubicBezTo>
                    <a:pt x="668338" y="403225"/>
                    <a:pt x="390525" y="454025"/>
                    <a:pt x="263525" y="615950"/>
                  </a:cubicBezTo>
                  <a:cubicBezTo>
                    <a:pt x="136525" y="777875"/>
                    <a:pt x="0" y="1087438"/>
                    <a:pt x="6350" y="1273175"/>
                  </a:cubicBezTo>
                  <a:cubicBezTo>
                    <a:pt x="12700" y="1458912"/>
                    <a:pt x="176213" y="1627188"/>
                    <a:pt x="301625" y="1730375"/>
                  </a:cubicBezTo>
                  <a:cubicBezTo>
                    <a:pt x="427037" y="1833562"/>
                    <a:pt x="696913" y="1731963"/>
                    <a:pt x="777875" y="18542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Prostoručno 20"/>
            <p:cNvSpPr/>
            <p:nvPr/>
          </p:nvSpPr>
          <p:spPr>
            <a:xfrm rot="2458625">
              <a:off x="7470913" y="3312167"/>
              <a:ext cx="1671637" cy="2440859"/>
            </a:xfrm>
            <a:custGeom>
              <a:avLst/>
              <a:gdLst>
                <a:gd name="connsiteX0" fmla="*/ 777875 w 1671637"/>
                <a:gd name="connsiteY0" fmla="*/ 1854200 h 2578100"/>
                <a:gd name="connsiteX1" fmla="*/ 787400 w 1671637"/>
                <a:gd name="connsiteY1" fmla="*/ 2463800 h 2578100"/>
                <a:gd name="connsiteX2" fmla="*/ 835025 w 1671637"/>
                <a:gd name="connsiteY2" fmla="*/ 2482850 h 2578100"/>
                <a:gd name="connsiteX3" fmla="*/ 815975 w 1671637"/>
                <a:gd name="connsiteY3" fmla="*/ 1892300 h 2578100"/>
                <a:gd name="connsiteX4" fmla="*/ 1044575 w 1671637"/>
                <a:gd name="connsiteY4" fmla="*/ 1939925 h 2578100"/>
                <a:gd name="connsiteX5" fmla="*/ 1416050 w 1671637"/>
                <a:gd name="connsiteY5" fmla="*/ 1835150 h 2578100"/>
                <a:gd name="connsiteX6" fmla="*/ 1520825 w 1671637"/>
                <a:gd name="connsiteY6" fmla="*/ 1577975 h 2578100"/>
                <a:gd name="connsiteX7" fmla="*/ 1597025 w 1671637"/>
                <a:gd name="connsiteY7" fmla="*/ 1006475 h 2578100"/>
                <a:gd name="connsiteX8" fmla="*/ 1073150 w 1671637"/>
                <a:gd name="connsiteY8" fmla="*/ 339725 h 2578100"/>
                <a:gd name="connsiteX9" fmla="*/ 863600 w 1671637"/>
                <a:gd name="connsiteY9" fmla="*/ 6350 h 2578100"/>
                <a:gd name="connsiteX10" fmla="*/ 768350 w 1671637"/>
                <a:gd name="connsiteY10" fmla="*/ 301625 h 2578100"/>
                <a:gd name="connsiteX11" fmla="*/ 263525 w 1671637"/>
                <a:gd name="connsiteY11" fmla="*/ 615950 h 2578100"/>
                <a:gd name="connsiteX12" fmla="*/ 6350 w 1671637"/>
                <a:gd name="connsiteY12" fmla="*/ 1273175 h 2578100"/>
                <a:gd name="connsiteX13" fmla="*/ 301625 w 1671637"/>
                <a:gd name="connsiteY13" fmla="*/ 1730375 h 2578100"/>
                <a:gd name="connsiteX14" fmla="*/ 777875 w 1671637"/>
                <a:gd name="connsiteY14" fmla="*/ 1854200 h 25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1637" h="2578100">
                  <a:moveTo>
                    <a:pt x="777875" y="1854200"/>
                  </a:moveTo>
                  <a:cubicBezTo>
                    <a:pt x="858838" y="1976438"/>
                    <a:pt x="777875" y="2359025"/>
                    <a:pt x="787400" y="2463800"/>
                  </a:cubicBezTo>
                  <a:cubicBezTo>
                    <a:pt x="796925" y="2568575"/>
                    <a:pt x="830263" y="2578100"/>
                    <a:pt x="835025" y="2482850"/>
                  </a:cubicBezTo>
                  <a:cubicBezTo>
                    <a:pt x="839787" y="2387600"/>
                    <a:pt x="781050" y="1982787"/>
                    <a:pt x="815975" y="1892300"/>
                  </a:cubicBezTo>
                  <a:cubicBezTo>
                    <a:pt x="850900" y="1801813"/>
                    <a:pt x="944563" y="1949450"/>
                    <a:pt x="1044575" y="1939925"/>
                  </a:cubicBezTo>
                  <a:cubicBezTo>
                    <a:pt x="1144587" y="1930400"/>
                    <a:pt x="1336675" y="1895475"/>
                    <a:pt x="1416050" y="1835150"/>
                  </a:cubicBezTo>
                  <a:cubicBezTo>
                    <a:pt x="1495425" y="1774825"/>
                    <a:pt x="1490663" y="1716087"/>
                    <a:pt x="1520825" y="1577975"/>
                  </a:cubicBezTo>
                  <a:cubicBezTo>
                    <a:pt x="1550987" y="1439863"/>
                    <a:pt x="1671637" y="1212850"/>
                    <a:pt x="1597025" y="1006475"/>
                  </a:cubicBezTo>
                  <a:cubicBezTo>
                    <a:pt x="1522413" y="800100"/>
                    <a:pt x="1195387" y="506412"/>
                    <a:pt x="1073150" y="339725"/>
                  </a:cubicBezTo>
                  <a:cubicBezTo>
                    <a:pt x="950913" y="173038"/>
                    <a:pt x="914400" y="12700"/>
                    <a:pt x="863600" y="6350"/>
                  </a:cubicBezTo>
                  <a:cubicBezTo>
                    <a:pt x="812800" y="0"/>
                    <a:pt x="868363" y="200025"/>
                    <a:pt x="768350" y="301625"/>
                  </a:cubicBezTo>
                  <a:cubicBezTo>
                    <a:pt x="668338" y="403225"/>
                    <a:pt x="390525" y="454025"/>
                    <a:pt x="263525" y="615950"/>
                  </a:cubicBezTo>
                  <a:cubicBezTo>
                    <a:pt x="136525" y="777875"/>
                    <a:pt x="0" y="1087438"/>
                    <a:pt x="6350" y="1273175"/>
                  </a:cubicBezTo>
                  <a:cubicBezTo>
                    <a:pt x="12700" y="1458912"/>
                    <a:pt x="176213" y="1627188"/>
                    <a:pt x="301625" y="1730375"/>
                  </a:cubicBezTo>
                  <a:cubicBezTo>
                    <a:pt x="427037" y="1833562"/>
                    <a:pt x="696913" y="1731963"/>
                    <a:pt x="777875" y="18542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7" name="Prostoručno 26"/>
            <p:cNvSpPr/>
            <p:nvPr/>
          </p:nvSpPr>
          <p:spPr>
            <a:xfrm rot="18041802">
              <a:off x="430899" y="4404528"/>
              <a:ext cx="1671637" cy="2578100"/>
            </a:xfrm>
            <a:custGeom>
              <a:avLst/>
              <a:gdLst>
                <a:gd name="connsiteX0" fmla="*/ 777875 w 1671637"/>
                <a:gd name="connsiteY0" fmla="*/ 1854200 h 2578100"/>
                <a:gd name="connsiteX1" fmla="*/ 787400 w 1671637"/>
                <a:gd name="connsiteY1" fmla="*/ 2463800 h 2578100"/>
                <a:gd name="connsiteX2" fmla="*/ 835025 w 1671637"/>
                <a:gd name="connsiteY2" fmla="*/ 2482850 h 2578100"/>
                <a:gd name="connsiteX3" fmla="*/ 815975 w 1671637"/>
                <a:gd name="connsiteY3" fmla="*/ 1892300 h 2578100"/>
                <a:gd name="connsiteX4" fmla="*/ 1044575 w 1671637"/>
                <a:gd name="connsiteY4" fmla="*/ 1939925 h 2578100"/>
                <a:gd name="connsiteX5" fmla="*/ 1416050 w 1671637"/>
                <a:gd name="connsiteY5" fmla="*/ 1835150 h 2578100"/>
                <a:gd name="connsiteX6" fmla="*/ 1520825 w 1671637"/>
                <a:gd name="connsiteY6" fmla="*/ 1577975 h 2578100"/>
                <a:gd name="connsiteX7" fmla="*/ 1597025 w 1671637"/>
                <a:gd name="connsiteY7" fmla="*/ 1006475 h 2578100"/>
                <a:gd name="connsiteX8" fmla="*/ 1073150 w 1671637"/>
                <a:gd name="connsiteY8" fmla="*/ 339725 h 2578100"/>
                <a:gd name="connsiteX9" fmla="*/ 863600 w 1671637"/>
                <a:gd name="connsiteY9" fmla="*/ 6350 h 2578100"/>
                <a:gd name="connsiteX10" fmla="*/ 768350 w 1671637"/>
                <a:gd name="connsiteY10" fmla="*/ 301625 h 2578100"/>
                <a:gd name="connsiteX11" fmla="*/ 263525 w 1671637"/>
                <a:gd name="connsiteY11" fmla="*/ 615950 h 2578100"/>
                <a:gd name="connsiteX12" fmla="*/ 6350 w 1671637"/>
                <a:gd name="connsiteY12" fmla="*/ 1273175 h 2578100"/>
                <a:gd name="connsiteX13" fmla="*/ 301625 w 1671637"/>
                <a:gd name="connsiteY13" fmla="*/ 1730375 h 2578100"/>
                <a:gd name="connsiteX14" fmla="*/ 777875 w 1671637"/>
                <a:gd name="connsiteY14" fmla="*/ 1854200 h 25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1637" h="2578100">
                  <a:moveTo>
                    <a:pt x="777875" y="1854200"/>
                  </a:moveTo>
                  <a:cubicBezTo>
                    <a:pt x="858838" y="1976438"/>
                    <a:pt x="777875" y="2359025"/>
                    <a:pt x="787400" y="2463800"/>
                  </a:cubicBezTo>
                  <a:cubicBezTo>
                    <a:pt x="796925" y="2568575"/>
                    <a:pt x="830263" y="2578100"/>
                    <a:pt x="835025" y="2482850"/>
                  </a:cubicBezTo>
                  <a:cubicBezTo>
                    <a:pt x="839787" y="2387600"/>
                    <a:pt x="781050" y="1982787"/>
                    <a:pt x="815975" y="1892300"/>
                  </a:cubicBezTo>
                  <a:cubicBezTo>
                    <a:pt x="850900" y="1801813"/>
                    <a:pt x="944563" y="1949450"/>
                    <a:pt x="1044575" y="1939925"/>
                  </a:cubicBezTo>
                  <a:cubicBezTo>
                    <a:pt x="1144587" y="1930400"/>
                    <a:pt x="1336675" y="1895475"/>
                    <a:pt x="1416050" y="1835150"/>
                  </a:cubicBezTo>
                  <a:cubicBezTo>
                    <a:pt x="1495425" y="1774825"/>
                    <a:pt x="1490663" y="1716087"/>
                    <a:pt x="1520825" y="1577975"/>
                  </a:cubicBezTo>
                  <a:cubicBezTo>
                    <a:pt x="1550987" y="1439863"/>
                    <a:pt x="1671637" y="1212850"/>
                    <a:pt x="1597025" y="1006475"/>
                  </a:cubicBezTo>
                  <a:cubicBezTo>
                    <a:pt x="1522413" y="800100"/>
                    <a:pt x="1195387" y="506412"/>
                    <a:pt x="1073150" y="339725"/>
                  </a:cubicBezTo>
                  <a:cubicBezTo>
                    <a:pt x="950913" y="173038"/>
                    <a:pt x="914400" y="12700"/>
                    <a:pt x="863600" y="6350"/>
                  </a:cubicBezTo>
                  <a:cubicBezTo>
                    <a:pt x="812800" y="0"/>
                    <a:pt x="868363" y="200025"/>
                    <a:pt x="768350" y="301625"/>
                  </a:cubicBezTo>
                  <a:cubicBezTo>
                    <a:pt x="668338" y="403225"/>
                    <a:pt x="390525" y="454025"/>
                    <a:pt x="263525" y="615950"/>
                  </a:cubicBezTo>
                  <a:cubicBezTo>
                    <a:pt x="136525" y="777875"/>
                    <a:pt x="0" y="1087438"/>
                    <a:pt x="6350" y="1273175"/>
                  </a:cubicBezTo>
                  <a:cubicBezTo>
                    <a:pt x="12700" y="1458912"/>
                    <a:pt x="176213" y="1627188"/>
                    <a:pt x="301625" y="1730375"/>
                  </a:cubicBezTo>
                  <a:cubicBezTo>
                    <a:pt x="427037" y="1833562"/>
                    <a:pt x="696913" y="1731963"/>
                    <a:pt x="777875" y="18542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Prostoručno 16"/>
            <p:cNvSpPr/>
            <p:nvPr/>
          </p:nvSpPr>
          <p:spPr>
            <a:xfrm rot="13797300">
              <a:off x="48891" y="4734622"/>
              <a:ext cx="1782762" cy="2452112"/>
            </a:xfrm>
            <a:custGeom>
              <a:avLst/>
              <a:gdLst>
                <a:gd name="connsiteX0" fmla="*/ 887412 w 1782762"/>
                <a:gd name="connsiteY0" fmla="*/ 34925 h 2644775"/>
                <a:gd name="connsiteX1" fmla="*/ 954087 w 1782762"/>
                <a:gd name="connsiteY1" fmla="*/ 320675 h 2644775"/>
                <a:gd name="connsiteX2" fmla="*/ 1439862 w 1782762"/>
                <a:gd name="connsiteY2" fmla="*/ 654050 h 2644775"/>
                <a:gd name="connsiteX3" fmla="*/ 1782762 w 1782762"/>
                <a:gd name="connsiteY3" fmla="*/ 1292225 h 2644775"/>
                <a:gd name="connsiteX4" fmla="*/ 1439862 w 1782762"/>
                <a:gd name="connsiteY4" fmla="*/ 2120900 h 2644775"/>
                <a:gd name="connsiteX5" fmla="*/ 944562 w 1782762"/>
                <a:gd name="connsiteY5" fmla="*/ 1968500 h 2644775"/>
                <a:gd name="connsiteX6" fmla="*/ 887412 w 1782762"/>
                <a:gd name="connsiteY6" fmla="*/ 2549525 h 2644775"/>
                <a:gd name="connsiteX7" fmla="*/ 830262 w 1782762"/>
                <a:gd name="connsiteY7" fmla="*/ 2540000 h 2644775"/>
                <a:gd name="connsiteX8" fmla="*/ 839787 w 1782762"/>
                <a:gd name="connsiteY8" fmla="*/ 2054225 h 2644775"/>
                <a:gd name="connsiteX9" fmla="*/ 696912 w 1782762"/>
                <a:gd name="connsiteY9" fmla="*/ 1882775 h 2644775"/>
                <a:gd name="connsiteX10" fmla="*/ 496887 w 1782762"/>
                <a:gd name="connsiteY10" fmla="*/ 2168525 h 2644775"/>
                <a:gd name="connsiteX11" fmla="*/ 220662 w 1782762"/>
                <a:gd name="connsiteY11" fmla="*/ 1920875 h 2644775"/>
                <a:gd name="connsiteX12" fmla="*/ 49212 w 1782762"/>
                <a:gd name="connsiteY12" fmla="*/ 1292225 h 2644775"/>
                <a:gd name="connsiteX13" fmla="*/ 515937 w 1782762"/>
                <a:gd name="connsiteY13" fmla="*/ 539750 h 2644775"/>
                <a:gd name="connsiteX14" fmla="*/ 811212 w 1782762"/>
                <a:gd name="connsiteY14" fmla="*/ 273050 h 2644775"/>
                <a:gd name="connsiteX15" fmla="*/ 868362 w 1782762"/>
                <a:gd name="connsiteY15" fmla="*/ 111125 h 2644775"/>
                <a:gd name="connsiteX16" fmla="*/ 887412 w 1782762"/>
                <a:gd name="connsiteY16" fmla="*/ 34925 h 26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2762" h="2644775">
                  <a:moveTo>
                    <a:pt x="887412" y="34925"/>
                  </a:moveTo>
                  <a:cubicBezTo>
                    <a:pt x="901700" y="69850"/>
                    <a:pt x="862012" y="217488"/>
                    <a:pt x="954087" y="320675"/>
                  </a:cubicBezTo>
                  <a:cubicBezTo>
                    <a:pt x="1046162" y="423862"/>
                    <a:pt x="1301750" y="492125"/>
                    <a:pt x="1439862" y="654050"/>
                  </a:cubicBezTo>
                  <a:cubicBezTo>
                    <a:pt x="1577974" y="815975"/>
                    <a:pt x="1782762" y="1047750"/>
                    <a:pt x="1782762" y="1292225"/>
                  </a:cubicBezTo>
                  <a:cubicBezTo>
                    <a:pt x="1782762" y="1536700"/>
                    <a:pt x="1579562" y="2008188"/>
                    <a:pt x="1439862" y="2120900"/>
                  </a:cubicBezTo>
                  <a:cubicBezTo>
                    <a:pt x="1300162" y="2233613"/>
                    <a:pt x="1036637" y="1897063"/>
                    <a:pt x="944562" y="1968500"/>
                  </a:cubicBezTo>
                  <a:cubicBezTo>
                    <a:pt x="852487" y="2039937"/>
                    <a:pt x="906462" y="2454275"/>
                    <a:pt x="887412" y="2549525"/>
                  </a:cubicBezTo>
                  <a:cubicBezTo>
                    <a:pt x="868362" y="2644775"/>
                    <a:pt x="838200" y="2622550"/>
                    <a:pt x="830262" y="2540000"/>
                  </a:cubicBezTo>
                  <a:cubicBezTo>
                    <a:pt x="822325" y="2457450"/>
                    <a:pt x="862012" y="2163762"/>
                    <a:pt x="839787" y="2054225"/>
                  </a:cubicBezTo>
                  <a:cubicBezTo>
                    <a:pt x="817562" y="1944688"/>
                    <a:pt x="754062" y="1863725"/>
                    <a:pt x="696912" y="1882775"/>
                  </a:cubicBezTo>
                  <a:cubicBezTo>
                    <a:pt x="639762" y="1901825"/>
                    <a:pt x="576262" y="2162175"/>
                    <a:pt x="496887" y="2168525"/>
                  </a:cubicBezTo>
                  <a:cubicBezTo>
                    <a:pt x="417512" y="2174875"/>
                    <a:pt x="295275" y="2066925"/>
                    <a:pt x="220662" y="1920875"/>
                  </a:cubicBezTo>
                  <a:cubicBezTo>
                    <a:pt x="146049" y="1774825"/>
                    <a:pt x="0" y="1522412"/>
                    <a:pt x="49212" y="1292225"/>
                  </a:cubicBezTo>
                  <a:cubicBezTo>
                    <a:pt x="98424" y="1062038"/>
                    <a:pt x="388937" y="709613"/>
                    <a:pt x="515937" y="539750"/>
                  </a:cubicBezTo>
                  <a:cubicBezTo>
                    <a:pt x="642937" y="369887"/>
                    <a:pt x="752475" y="344487"/>
                    <a:pt x="811212" y="273050"/>
                  </a:cubicBezTo>
                  <a:cubicBezTo>
                    <a:pt x="869949" y="201613"/>
                    <a:pt x="857250" y="149225"/>
                    <a:pt x="868362" y="111125"/>
                  </a:cubicBezTo>
                  <a:cubicBezTo>
                    <a:pt x="879474" y="73025"/>
                    <a:pt x="873125" y="0"/>
                    <a:pt x="887412" y="349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ostoručno 8"/>
            <p:cNvSpPr/>
            <p:nvPr/>
          </p:nvSpPr>
          <p:spPr>
            <a:xfrm>
              <a:off x="803177" y="2888062"/>
              <a:ext cx="1782762" cy="2644775"/>
            </a:xfrm>
            <a:custGeom>
              <a:avLst/>
              <a:gdLst>
                <a:gd name="connsiteX0" fmla="*/ 887412 w 1782762"/>
                <a:gd name="connsiteY0" fmla="*/ 34925 h 2644775"/>
                <a:gd name="connsiteX1" fmla="*/ 954087 w 1782762"/>
                <a:gd name="connsiteY1" fmla="*/ 320675 h 2644775"/>
                <a:gd name="connsiteX2" fmla="*/ 1439862 w 1782762"/>
                <a:gd name="connsiteY2" fmla="*/ 654050 h 2644775"/>
                <a:gd name="connsiteX3" fmla="*/ 1782762 w 1782762"/>
                <a:gd name="connsiteY3" fmla="*/ 1292225 h 2644775"/>
                <a:gd name="connsiteX4" fmla="*/ 1439862 w 1782762"/>
                <a:gd name="connsiteY4" fmla="*/ 2120900 h 2644775"/>
                <a:gd name="connsiteX5" fmla="*/ 944562 w 1782762"/>
                <a:gd name="connsiteY5" fmla="*/ 1968500 h 2644775"/>
                <a:gd name="connsiteX6" fmla="*/ 887412 w 1782762"/>
                <a:gd name="connsiteY6" fmla="*/ 2549525 h 2644775"/>
                <a:gd name="connsiteX7" fmla="*/ 830262 w 1782762"/>
                <a:gd name="connsiteY7" fmla="*/ 2540000 h 2644775"/>
                <a:gd name="connsiteX8" fmla="*/ 839787 w 1782762"/>
                <a:gd name="connsiteY8" fmla="*/ 2054225 h 2644775"/>
                <a:gd name="connsiteX9" fmla="*/ 696912 w 1782762"/>
                <a:gd name="connsiteY9" fmla="*/ 1882775 h 2644775"/>
                <a:gd name="connsiteX10" fmla="*/ 496887 w 1782762"/>
                <a:gd name="connsiteY10" fmla="*/ 2168525 h 2644775"/>
                <a:gd name="connsiteX11" fmla="*/ 220662 w 1782762"/>
                <a:gd name="connsiteY11" fmla="*/ 1920875 h 2644775"/>
                <a:gd name="connsiteX12" fmla="*/ 49212 w 1782762"/>
                <a:gd name="connsiteY12" fmla="*/ 1292225 h 2644775"/>
                <a:gd name="connsiteX13" fmla="*/ 515937 w 1782762"/>
                <a:gd name="connsiteY13" fmla="*/ 539750 h 2644775"/>
                <a:gd name="connsiteX14" fmla="*/ 811212 w 1782762"/>
                <a:gd name="connsiteY14" fmla="*/ 273050 h 2644775"/>
                <a:gd name="connsiteX15" fmla="*/ 868362 w 1782762"/>
                <a:gd name="connsiteY15" fmla="*/ 111125 h 2644775"/>
                <a:gd name="connsiteX16" fmla="*/ 887412 w 1782762"/>
                <a:gd name="connsiteY16" fmla="*/ 34925 h 26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2762" h="2644775">
                  <a:moveTo>
                    <a:pt x="887412" y="34925"/>
                  </a:moveTo>
                  <a:cubicBezTo>
                    <a:pt x="901700" y="69850"/>
                    <a:pt x="862012" y="217488"/>
                    <a:pt x="954087" y="320675"/>
                  </a:cubicBezTo>
                  <a:cubicBezTo>
                    <a:pt x="1046162" y="423862"/>
                    <a:pt x="1301750" y="492125"/>
                    <a:pt x="1439862" y="654050"/>
                  </a:cubicBezTo>
                  <a:cubicBezTo>
                    <a:pt x="1577974" y="815975"/>
                    <a:pt x="1782762" y="1047750"/>
                    <a:pt x="1782762" y="1292225"/>
                  </a:cubicBezTo>
                  <a:cubicBezTo>
                    <a:pt x="1782762" y="1536700"/>
                    <a:pt x="1579562" y="2008188"/>
                    <a:pt x="1439862" y="2120900"/>
                  </a:cubicBezTo>
                  <a:cubicBezTo>
                    <a:pt x="1300162" y="2233613"/>
                    <a:pt x="1036637" y="1897063"/>
                    <a:pt x="944562" y="1968500"/>
                  </a:cubicBezTo>
                  <a:cubicBezTo>
                    <a:pt x="852487" y="2039937"/>
                    <a:pt x="906462" y="2454275"/>
                    <a:pt x="887412" y="2549525"/>
                  </a:cubicBezTo>
                  <a:cubicBezTo>
                    <a:pt x="868362" y="2644775"/>
                    <a:pt x="838200" y="2622550"/>
                    <a:pt x="830262" y="2540000"/>
                  </a:cubicBezTo>
                  <a:cubicBezTo>
                    <a:pt x="822325" y="2457450"/>
                    <a:pt x="862012" y="2163762"/>
                    <a:pt x="839787" y="2054225"/>
                  </a:cubicBezTo>
                  <a:cubicBezTo>
                    <a:pt x="817562" y="1944688"/>
                    <a:pt x="754062" y="1863725"/>
                    <a:pt x="696912" y="1882775"/>
                  </a:cubicBezTo>
                  <a:cubicBezTo>
                    <a:pt x="639762" y="1901825"/>
                    <a:pt x="576262" y="2162175"/>
                    <a:pt x="496887" y="2168525"/>
                  </a:cubicBezTo>
                  <a:cubicBezTo>
                    <a:pt x="417512" y="2174875"/>
                    <a:pt x="295275" y="2066925"/>
                    <a:pt x="220662" y="1920875"/>
                  </a:cubicBezTo>
                  <a:cubicBezTo>
                    <a:pt x="146049" y="1774825"/>
                    <a:pt x="0" y="1522412"/>
                    <a:pt x="49212" y="1292225"/>
                  </a:cubicBezTo>
                  <a:cubicBezTo>
                    <a:pt x="98424" y="1062038"/>
                    <a:pt x="388937" y="709613"/>
                    <a:pt x="515937" y="539750"/>
                  </a:cubicBezTo>
                  <a:cubicBezTo>
                    <a:pt x="642937" y="369887"/>
                    <a:pt x="752475" y="344487"/>
                    <a:pt x="811212" y="273050"/>
                  </a:cubicBezTo>
                  <a:cubicBezTo>
                    <a:pt x="869949" y="201613"/>
                    <a:pt x="857250" y="149225"/>
                    <a:pt x="868362" y="111125"/>
                  </a:cubicBezTo>
                  <a:cubicBezTo>
                    <a:pt x="879474" y="73025"/>
                    <a:pt x="873125" y="0"/>
                    <a:pt x="887412" y="349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Prostoručno 21"/>
            <p:cNvSpPr/>
            <p:nvPr/>
          </p:nvSpPr>
          <p:spPr>
            <a:xfrm rot="18041802">
              <a:off x="4288551" y="3261520"/>
              <a:ext cx="1671637" cy="2578100"/>
            </a:xfrm>
            <a:custGeom>
              <a:avLst/>
              <a:gdLst>
                <a:gd name="connsiteX0" fmla="*/ 777875 w 1671637"/>
                <a:gd name="connsiteY0" fmla="*/ 1854200 h 2578100"/>
                <a:gd name="connsiteX1" fmla="*/ 787400 w 1671637"/>
                <a:gd name="connsiteY1" fmla="*/ 2463800 h 2578100"/>
                <a:gd name="connsiteX2" fmla="*/ 835025 w 1671637"/>
                <a:gd name="connsiteY2" fmla="*/ 2482850 h 2578100"/>
                <a:gd name="connsiteX3" fmla="*/ 815975 w 1671637"/>
                <a:gd name="connsiteY3" fmla="*/ 1892300 h 2578100"/>
                <a:gd name="connsiteX4" fmla="*/ 1044575 w 1671637"/>
                <a:gd name="connsiteY4" fmla="*/ 1939925 h 2578100"/>
                <a:gd name="connsiteX5" fmla="*/ 1416050 w 1671637"/>
                <a:gd name="connsiteY5" fmla="*/ 1835150 h 2578100"/>
                <a:gd name="connsiteX6" fmla="*/ 1520825 w 1671637"/>
                <a:gd name="connsiteY6" fmla="*/ 1577975 h 2578100"/>
                <a:gd name="connsiteX7" fmla="*/ 1597025 w 1671637"/>
                <a:gd name="connsiteY7" fmla="*/ 1006475 h 2578100"/>
                <a:gd name="connsiteX8" fmla="*/ 1073150 w 1671637"/>
                <a:gd name="connsiteY8" fmla="*/ 339725 h 2578100"/>
                <a:gd name="connsiteX9" fmla="*/ 863600 w 1671637"/>
                <a:gd name="connsiteY9" fmla="*/ 6350 h 2578100"/>
                <a:gd name="connsiteX10" fmla="*/ 768350 w 1671637"/>
                <a:gd name="connsiteY10" fmla="*/ 301625 h 2578100"/>
                <a:gd name="connsiteX11" fmla="*/ 263525 w 1671637"/>
                <a:gd name="connsiteY11" fmla="*/ 615950 h 2578100"/>
                <a:gd name="connsiteX12" fmla="*/ 6350 w 1671637"/>
                <a:gd name="connsiteY12" fmla="*/ 1273175 h 2578100"/>
                <a:gd name="connsiteX13" fmla="*/ 301625 w 1671637"/>
                <a:gd name="connsiteY13" fmla="*/ 1730375 h 2578100"/>
                <a:gd name="connsiteX14" fmla="*/ 777875 w 1671637"/>
                <a:gd name="connsiteY14" fmla="*/ 1854200 h 25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1637" h="2578100">
                  <a:moveTo>
                    <a:pt x="777875" y="1854200"/>
                  </a:moveTo>
                  <a:cubicBezTo>
                    <a:pt x="858838" y="1976438"/>
                    <a:pt x="777875" y="2359025"/>
                    <a:pt x="787400" y="2463800"/>
                  </a:cubicBezTo>
                  <a:cubicBezTo>
                    <a:pt x="796925" y="2568575"/>
                    <a:pt x="830263" y="2578100"/>
                    <a:pt x="835025" y="2482850"/>
                  </a:cubicBezTo>
                  <a:cubicBezTo>
                    <a:pt x="839787" y="2387600"/>
                    <a:pt x="781050" y="1982787"/>
                    <a:pt x="815975" y="1892300"/>
                  </a:cubicBezTo>
                  <a:cubicBezTo>
                    <a:pt x="850900" y="1801813"/>
                    <a:pt x="944563" y="1949450"/>
                    <a:pt x="1044575" y="1939925"/>
                  </a:cubicBezTo>
                  <a:cubicBezTo>
                    <a:pt x="1144587" y="1930400"/>
                    <a:pt x="1336675" y="1895475"/>
                    <a:pt x="1416050" y="1835150"/>
                  </a:cubicBezTo>
                  <a:cubicBezTo>
                    <a:pt x="1495425" y="1774825"/>
                    <a:pt x="1490663" y="1716087"/>
                    <a:pt x="1520825" y="1577975"/>
                  </a:cubicBezTo>
                  <a:cubicBezTo>
                    <a:pt x="1550987" y="1439863"/>
                    <a:pt x="1671637" y="1212850"/>
                    <a:pt x="1597025" y="1006475"/>
                  </a:cubicBezTo>
                  <a:cubicBezTo>
                    <a:pt x="1522413" y="800100"/>
                    <a:pt x="1195387" y="506412"/>
                    <a:pt x="1073150" y="339725"/>
                  </a:cubicBezTo>
                  <a:cubicBezTo>
                    <a:pt x="950913" y="173038"/>
                    <a:pt x="914400" y="12700"/>
                    <a:pt x="863600" y="6350"/>
                  </a:cubicBezTo>
                  <a:cubicBezTo>
                    <a:pt x="812800" y="0"/>
                    <a:pt x="868363" y="200025"/>
                    <a:pt x="768350" y="301625"/>
                  </a:cubicBezTo>
                  <a:cubicBezTo>
                    <a:pt x="668338" y="403225"/>
                    <a:pt x="390525" y="454025"/>
                    <a:pt x="263525" y="615950"/>
                  </a:cubicBezTo>
                  <a:cubicBezTo>
                    <a:pt x="136525" y="777875"/>
                    <a:pt x="0" y="1087438"/>
                    <a:pt x="6350" y="1273175"/>
                  </a:cubicBezTo>
                  <a:cubicBezTo>
                    <a:pt x="12700" y="1458912"/>
                    <a:pt x="176213" y="1627188"/>
                    <a:pt x="301625" y="1730375"/>
                  </a:cubicBezTo>
                  <a:cubicBezTo>
                    <a:pt x="427037" y="1833562"/>
                    <a:pt x="696913" y="1731963"/>
                    <a:pt x="777875" y="18542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ostoručno 14"/>
            <p:cNvSpPr/>
            <p:nvPr/>
          </p:nvSpPr>
          <p:spPr>
            <a:xfrm rot="8159170">
              <a:off x="7373079" y="4147325"/>
              <a:ext cx="1782762" cy="2644775"/>
            </a:xfrm>
            <a:custGeom>
              <a:avLst/>
              <a:gdLst>
                <a:gd name="connsiteX0" fmla="*/ 887412 w 1782762"/>
                <a:gd name="connsiteY0" fmla="*/ 34925 h 2644775"/>
                <a:gd name="connsiteX1" fmla="*/ 954087 w 1782762"/>
                <a:gd name="connsiteY1" fmla="*/ 320675 h 2644775"/>
                <a:gd name="connsiteX2" fmla="*/ 1439862 w 1782762"/>
                <a:gd name="connsiteY2" fmla="*/ 654050 h 2644775"/>
                <a:gd name="connsiteX3" fmla="*/ 1782762 w 1782762"/>
                <a:gd name="connsiteY3" fmla="*/ 1292225 h 2644775"/>
                <a:gd name="connsiteX4" fmla="*/ 1439862 w 1782762"/>
                <a:gd name="connsiteY4" fmla="*/ 2120900 h 2644775"/>
                <a:gd name="connsiteX5" fmla="*/ 944562 w 1782762"/>
                <a:gd name="connsiteY5" fmla="*/ 1968500 h 2644775"/>
                <a:gd name="connsiteX6" fmla="*/ 887412 w 1782762"/>
                <a:gd name="connsiteY6" fmla="*/ 2549525 h 2644775"/>
                <a:gd name="connsiteX7" fmla="*/ 830262 w 1782762"/>
                <a:gd name="connsiteY7" fmla="*/ 2540000 h 2644775"/>
                <a:gd name="connsiteX8" fmla="*/ 839787 w 1782762"/>
                <a:gd name="connsiteY8" fmla="*/ 2054225 h 2644775"/>
                <a:gd name="connsiteX9" fmla="*/ 696912 w 1782762"/>
                <a:gd name="connsiteY9" fmla="*/ 1882775 h 2644775"/>
                <a:gd name="connsiteX10" fmla="*/ 496887 w 1782762"/>
                <a:gd name="connsiteY10" fmla="*/ 2168525 h 2644775"/>
                <a:gd name="connsiteX11" fmla="*/ 220662 w 1782762"/>
                <a:gd name="connsiteY11" fmla="*/ 1920875 h 2644775"/>
                <a:gd name="connsiteX12" fmla="*/ 49212 w 1782762"/>
                <a:gd name="connsiteY12" fmla="*/ 1292225 h 2644775"/>
                <a:gd name="connsiteX13" fmla="*/ 515937 w 1782762"/>
                <a:gd name="connsiteY13" fmla="*/ 539750 h 2644775"/>
                <a:gd name="connsiteX14" fmla="*/ 811212 w 1782762"/>
                <a:gd name="connsiteY14" fmla="*/ 273050 h 2644775"/>
                <a:gd name="connsiteX15" fmla="*/ 868362 w 1782762"/>
                <a:gd name="connsiteY15" fmla="*/ 111125 h 2644775"/>
                <a:gd name="connsiteX16" fmla="*/ 887412 w 1782762"/>
                <a:gd name="connsiteY16" fmla="*/ 34925 h 26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2762" h="2644775">
                  <a:moveTo>
                    <a:pt x="887412" y="34925"/>
                  </a:moveTo>
                  <a:cubicBezTo>
                    <a:pt x="901700" y="69850"/>
                    <a:pt x="862012" y="217488"/>
                    <a:pt x="954087" y="320675"/>
                  </a:cubicBezTo>
                  <a:cubicBezTo>
                    <a:pt x="1046162" y="423862"/>
                    <a:pt x="1301750" y="492125"/>
                    <a:pt x="1439862" y="654050"/>
                  </a:cubicBezTo>
                  <a:cubicBezTo>
                    <a:pt x="1577974" y="815975"/>
                    <a:pt x="1782762" y="1047750"/>
                    <a:pt x="1782762" y="1292225"/>
                  </a:cubicBezTo>
                  <a:cubicBezTo>
                    <a:pt x="1782762" y="1536700"/>
                    <a:pt x="1579562" y="2008188"/>
                    <a:pt x="1439862" y="2120900"/>
                  </a:cubicBezTo>
                  <a:cubicBezTo>
                    <a:pt x="1300162" y="2233613"/>
                    <a:pt x="1036637" y="1897063"/>
                    <a:pt x="944562" y="1968500"/>
                  </a:cubicBezTo>
                  <a:cubicBezTo>
                    <a:pt x="852487" y="2039937"/>
                    <a:pt x="906462" y="2454275"/>
                    <a:pt x="887412" y="2549525"/>
                  </a:cubicBezTo>
                  <a:cubicBezTo>
                    <a:pt x="868362" y="2644775"/>
                    <a:pt x="838200" y="2622550"/>
                    <a:pt x="830262" y="2540000"/>
                  </a:cubicBezTo>
                  <a:cubicBezTo>
                    <a:pt x="822325" y="2457450"/>
                    <a:pt x="862012" y="2163762"/>
                    <a:pt x="839787" y="2054225"/>
                  </a:cubicBezTo>
                  <a:cubicBezTo>
                    <a:pt x="817562" y="1944688"/>
                    <a:pt x="754062" y="1863725"/>
                    <a:pt x="696912" y="1882775"/>
                  </a:cubicBezTo>
                  <a:cubicBezTo>
                    <a:pt x="639762" y="1901825"/>
                    <a:pt x="576262" y="2162175"/>
                    <a:pt x="496887" y="2168525"/>
                  </a:cubicBezTo>
                  <a:cubicBezTo>
                    <a:pt x="417512" y="2174875"/>
                    <a:pt x="295275" y="2066925"/>
                    <a:pt x="220662" y="1920875"/>
                  </a:cubicBezTo>
                  <a:cubicBezTo>
                    <a:pt x="146049" y="1774825"/>
                    <a:pt x="0" y="1522412"/>
                    <a:pt x="49212" y="1292225"/>
                  </a:cubicBezTo>
                  <a:cubicBezTo>
                    <a:pt x="98424" y="1062038"/>
                    <a:pt x="388937" y="709613"/>
                    <a:pt x="515937" y="539750"/>
                  </a:cubicBezTo>
                  <a:cubicBezTo>
                    <a:pt x="642937" y="369887"/>
                    <a:pt x="752475" y="344487"/>
                    <a:pt x="811212" y="273050"/>
                  </a:cubicBezTo>
                  <a:cubicBezTo>
                    <a:pt x="869949" y="201613"/>
                    <a:pt x="857250" y="149225"/>
                    <a:pt x="868362" y="111125"/>
                  </a:cubicBezTo>
                  <a:cubicBezTo>
                    <a:pt x="879474" y="73025"/>
                    <a:pt x="873125" y="0"/>
                    <a:pt x="887412" y="349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6" name="Prostoručno 25"/>
            <p:cNvSpPr/>
            <p:nvPr/>
          </p:nvSpPr>
          <p:spPr>
            <a:xfrm rot="18041802">
              <a:off x="6861899" y="3475836"/>
              <a:ext cx="1671637" cy="2578100"/>
            </a:xfrm>
            <a:custGeom>
              <a:avLst/>
              <a:gdLst>
                <a:gd name="connsiteX0" fmla="*/ 777875 w 1671637"/>
                <a:gd name="connsiteY0" fmla="*/ 1854200 h 2578100"/>
                <a:gd name="connsiteX1" fmla="*/ 787400 w 1671637"/>
                <a:gd name="connsiteY1" fmla="*/ 2463800 h 2578100"/>
                <a:gd name="connsiteX2" fmla="*/ 835025 w 1671637"/>
                <a:gd name="connsiteY2" fmla="*/ 2482850 h 2578100"/>
                <a:gd name="connsiteX3" fmla="*/ 815975 w 1671637"/>
                <a:gd name="connsiteY3" fmla="*/ 1892300 h 2578100"/>
                <a:gd name="connsiteX4" fmla="*/ 1044575 w 1671637"/>
                <a:gd name="connsiteY4" fmla="*/ 1939925 h 2578100"/>
                <a:gd name="connsiteX5" fmla="*/ 1416050 w 1671637"/>
                <a:gd name="connsiteY5" fmla="*/ 1835150 h 2578100"/>
                <a:gd name="connsiteX6" fmla="*/ 1520825 w 1671637"/>
                <a:gd name="connsiteY6" fmla="*/ 1577975 h 2578100"/>
                <a:gd name="connsiteX7" fmla="*/ 1597025 w 1671637"/>
                <a:gd name="connsiteY7" fmla="*/ 1006475 h 2578100"/>
                <a:gd name="connsiteX8" fmla="*/ 1073150 w 1671637"/>
                <a:gd name="connsiteY8" fmla="*/ 339725 h 2578100"/>
                <a:gd name="connsiteX9" fmla="*/ 863600 w 1671637"/>
                <a:gd name="connsiteY9" fmla="*/ 6350 h 2578100"/>
                <a:gd name="connsiteX10" fmla="*/ 768350 w 1671637"/>
                <a:gd name="connsiteY10" fmla="*/ 301625 h 2578100"/>
                <a:gd name="connsiteX11" fmla="*/ 263525 w 1671637"/>
                <a:gd name="connsiteY11" fmla="*/ 615950 h 2578100"/>
                <a:gd name="connsiteX12" fmla="*/ 6350 w 1671637"/>
                <a:gd name="connsiteY12" fmla="*/ 1273175 h 2578100"/>
                <a:gd name="connsiteX13" fmla="*/ 301625 w 1671637"/>
                <a:gd name="connsiteY13" fmla="*/ 1730375 h 2578100"/>
                <a:gd name="connsiteX14" fmla="*/ 777875 w 1671637"/>
                <a:gd name="connsiteY14" fmla="*/ 1854200 h 25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1637" h="2578100">
                  <a:moveTo>
                    <a:pt x="777875" y="1854200"/>
                  </a:moveTo>
                  <a:cubicBezTo>
                    <a:pt x="858838" y="1976438"/>
                    <a:pt x="777875" y="2359025"/>
                    <a:pt x="787400" y="2463800"/>
                  </a:cubicBezTo>
                  <a:cubicBezTo>
                    <a:pt x="796925" y="2568575"/>
                    <a:pt x="830263" y="2578100"/>
                    <a:pt x="835025" y="2482850"/>
                  </a:cubicBezTo>
                  <a:cubicBezTo>
                    <a:pt x="839787" y="2387600"/>
                    <a:pt x="781050" y="1982787"/>
                    <a:pt x="815975" y="1892300"/>
                  </a:cubicBezTo>
                  <a:cubicBezTo>
                    <a:pt x="850900" y="1801813"/>
                    <a:pt x="944563" y="1949450"/>
                    <a:pt x="1044575" y="1939925"/>
                  </a:cubicBezTo>
                  <a:cubicBezTo>
                    <a:pt x="1144587" y="1930400"/>
                    <a:pt x="1336675" y="1895475"/>
                    <a:pt x="1416050" y="1835150"/>
                  </a:cubicBezTo>
                  <a:cubicBezTo>
                    <a:pt x="1495425" y="1774825"/>
                    <a:pt x="1490663" y="1716087"/>
                    <a:pt x="1520825" y="1577975"/>
                  </a:cubicBezTo>
                  <a:cubicBezTo>
                    <a:pt x="1550987" y="1439863"/>
                    <a:pt x="1671637" y="1212850"/>
                    <a:pt x="1597025" y="1006475"/>
                  </a:cubicBezTo>
                  <a:cubicBezTo>
                    <a:pt x="1522413" y="800100"/>
                    <a:pt x="1195387" y="506412"/>
                    <a:pt x="1073150" y="339725"/>
                  </a:cubicBezTo>
                  <a:cubicBezTo>
                    <a:pt x="950913" y="173038"/>
                    <a:pt x="914400" y="12700"/>
                    <a:pt x="863600" y="6350"/>
                  </a:cubicBezTo>
                  <a:cubicBezTo>
                    <a:pt x="812800" y="0"/>
                    <a:pt x="868363" y="200025"/>
                    <a:pt x="768350" y="301625"/>
                  </a:cubicBezTo>
                  <a:cubicBezTo>
                    <a:pt x="668338" y="403225"/>
                    <a:pt x="390525" y="454025"/>
                    <a:pt x="263525" y="615950"/>
                  </a:cubicBezTo>
                  <a:cubicBezTo>
                    <a:pt x="136525" y="777875"/>
                    <a:pt x="0" y="1087438"/>
                    <a:pt x="6350" y="1273175"/>
                  </a:cubicBezTo>
                  <a:cubicBezTo>
                    <a:pt x="12700" y="1458912"/>
                    <a:pt x="176213" y="1627188"/>
                    <a:pt x="301625" y="1730375"/>
                  </a:cubicBezTo>
                  <a:cubicBezTo>
                    <a:pt x="427037" y="1833562"/>
                    <a:pt x="696913" y="1731963"/>
                    <a:pt x="777875" y="18542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32" name="Grupa 31"/>
            <p:cNvGrpSpPr/>
            <p:nvPr/>
          </p:nvGrpSpPr>
          <p:grpSpPr>
            <a:xfrm>
              <a:off x="1017491" y="4245384"/>
              <a:ext cx="1571636" cy="1738317"/>
              <a:chOff x="4429124" y="357166"/>
              <a:chExt cx="998538" cy="1023937"/>
            </a:xfrm>
          </p:grpSpPr>
          <p:sp>
            <p:nvSpPr>
              <p:cNvPr id="31" name="Prostoručno 30"/>
              <p:cNvSpPr/>
              <p:nvPr/>
            </p:nvSpPr>
            <p:spPr>
              <a:xfrm>
                <a:off x="4429124" y="357166"/>
                <a:ext cx="998538" cy="1023937"/>
              </a:xfrm>
              <a:custGeom>
                <a:avLst/>
                <a:gdLst>
                  <a:gd name="connsiteX0" fmla="*/ 400050 w 998538"/>
                  <a:gd name="connsiteY0" fmla="*/ 409575 h 1023937"/>
                  <a:gd name="connsiteX1" fmla="*/ 381000 w 998538"/>
                  <a:gd name="connsiteY1" fmla="*/ 76200 h 1023937"/>
                  <a:gd name="connsiteX2" fmla="*/ 495300 w 998538"/>
                  <a:gd name="connsiteY2" fmla="*/ 57150 h 1023937"/>
                  <a:gd name="connsiteX3" fmla="*/ 514350 w 998538"/>
                  <a:gd name="connsiteY3" fmla="*/ 419100 h 1023937"/>
                  <a:gd name="connsiteX4" fmla="*/ 647700 w 998538"/>
                  <a:gd name="connsiteY4" fmla="*/ 142875 h 1023937"/>
                  <a:gd name="connsiteX5" fmla="*/ 762000 w 998538"/>
                  <a:gd name="connsiteY5" fmla="*/ 114300 h 1023937"/>
                  <a:gd name="connsiteX6" fmla="*/ 619125 w 998538"/>
                  <a:gd name="connsiteY6" fmla="*/ 447675 h 1023937"/>
                  <a:gd name="connsiteX7" fmla="*/ 904875 w 998538"/>
                  <a:gd name="connsiteY7" fmla="*/ 333375 h 1023937"/>
                  <a:gd name="connsiteX8" fmla="*/ 952500 w 998538"/>
                  <a:gd name="connsiteY8" fmla="*/ 476250 h 1023937"/>
                  <a:gd name="connsiteX9" fmla="*/ 628650 w 998538"/>
                  <a:gd name="connsiteY9" fmla="*/ 533400 h 1023937"/>
                  <a:gd name="connsiteX10" fmla="*/ 895350 w 998538"/>
                  <a:gd name="connsiteY10" fmla="*/ 695325 h 1023937"/>
                  <a:gd name="connsiteX11" fmla="*/ 762000 w 998538"/>
                  <a:gd name="connsiteY11" fmla="*/ 819150 h 1023937"/>
                  <a:gd name="connsiteX12" fmla="*/ 571500 w 998538"/>
                  <a:gd name="connsiteY12" fmla="*/ 657225 h 1023937"/>
                  <a:gd name="connsiteX13" fmla="*/ 571500 w 998538"/>
                  <a:gd name="connsiteY13" fmla="*/ 971550 h 1023937"/>
                  <a:gd name="connsiteX14" fmla="*/ 390525 w 998538"/>
                  <a:gd name="connsiteY14" fmla="*/ 971550 h 1023937"/>
                  <a:gd name="connsiteX15" fmla="*/ 428625 w 998538"/>
                  <a:gd name="connsiteY15" fmla="*/ 657225 h 1023937"/>
                  <a:gd name="connsiteX16" fmla="*/ 123825 w 998538"/>
                  <a:gd name="connsiteY16" fmla="*/ 828675 h 1023937"/>
                  <a:gd name="connsiteX17" fmla="*/ 76200 w 998538"/>
                  <a:gd name="connsiteY17" fmla="*/ 666750 h 1023937"/>
                  <a:gd name="connsiteX18" fmla="*/ 333375 w 998538"/>
                  <a:gd name="connsiteY18" fmla="*/ 600075 h 1023937"/>
                  <a:gd name="connsiteX19" fmla="*/ 38100 w 998538"/>
                  <a:gd name="connsiteY19" fmla="*/ 485775 h 1023937"/>
                  <a:gd name="connsiteX20" fmla="*/ 104775 w 998538"/>
                  <a:gd name="connsiteY20" fmla="*/ 342900 h 1023937"/>
                  <a:gd name="connsiteX21" fmla="*/ 295275 w 998538"/>
                  <a:gd name="connsiteY21" fmla="*/ 504825 h 1023937"/>
                  <a:gd name="connsiteX22" fmla="*/ 171450 w 998538"/>
                  <a:gd name="connsiteY22" fmla="*/ 238125 h 1023937"/>
                  <a:gd name="connsiteX23" fmla="*/ 304800 w 998538"/>
                  <a:gd name="connsiteY23" fmla="*/ 209550 h 1023937"/>
                  <a:gd name="connsiteX24" fmla="*/ 400050 w 998538"/>
                  <a:gd name="connsiteY24" fmla="*/ 409575 h 102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8538" h="1023937">
                    <a:moveTo>
                      <a:pt x="400050" y="409575"/>
                    </a:moveTo>
                    <a:cubicBezTo>
                      <a:pt x="412750" y="387350"/>
                      <a:pt x="365125" y="134937"/>
                      <a:pt x="381000" y="76200"/>
                    </a:cubicBezTo>
                    <a:cubicBezTo>
                      <a:pt x="396875" y="17463"/>
                      <a:pt x="473075" y="0"/>
                      <a:pt x="495300" y="57150"/>
                    </a:cubicBezTo>
                    <a:cubicBezTo>
                      <a:pt x="517525" y="114300"/>
                      <a:pt x="488950" y="404813"/>
                      <a:pt x="514350" y="419100"/>
                    </a:cubicBezTo>
                    <a:cubicBezTo>
                      <a:pt x="539750" y="433387"/>
                      <a:pt x="606425" y="193675"/>
                      <a:pt x="647700" y="142875"/>
                    </a:cubicBezTo>
                    <a:cubicBezTo>
                      <a:pt x="688975" y="92075"/>
                      <a:pt x="766762" y="63500"/>
                      <a:pt x="762000" y="114300"/>
                    </a:cubicBezTo>
                    <a:cubicBezTo>
                      <a:pt x="757238" y="165100"/>
                      <a:pt x="595313" y="411163"/>
                      <a:pt x="619125" y="447675"/>
                    </a:cubicBezTo>
                    <a:cubicBezTo>
                      <a:pt x="642937" y="484187"/>
                      <a:pt x="849313" y="328613"/>
                      <a:pt x="904875" y="333375"/>
                    </a:cubicBezTo>
                    <a:cubicBezTo>
                      <a:pt x="960438" y="338138"/>
                      <a:pt x="998538" y="442913"/>
                      <a:pt x="952500" y="476250"/>
                    </a:cubicBezTo>
                    <a:cubicBezTo>
                      <a:pt x="906463" y="509588"/>
                      <a:pt x="638175" y="496888"/>
                      <a:pt x="628650" y="533400"/>
                    </a:cubicBezTo>
                    <a:cubicBezTo>
                      <a:pt x="619125" y="569912"/>
                      <a:pt x="873125" y="647700"/>
                      <a:pt x="895350" y="695325"/>
                    </a:cubicBezTo>
                    <a:cubicBezTo>
                      <a:pt x="917575" y="742950"/>
                      <a:pt x="815975" y="825500"/>
                      <a:pt x="762000" y="819150"/>
                    </a:cubicBezTo>
                    <a:cubicBezTo>
                      <a:pt x="708025" y="812800"/>
                      <a:pt x="603250" y="631825"/>
                      <a:pt x="571500" y="657225"/>
                    </a:cubicBezTo>
                    <a:cubicBezTo>
                      <a:pt x="539750" y="682625"/>
                      <a:pt x="601662" y="919163"/>
                      <a:pt x="571500" y="971550"/>
                    </a:cubicBezTo>
                    <a:cubicBezTo>
                      <a:pt x="541338" y="1023937"/>
                      <a:pt x="414337" y="1023937"/>
                      <a:pt x="390525" y="971550"/>
                    </a:cubicBezTo>
                    <a:cubicBezTo>
                      <a:pt x="366713" y="919163"/>
                      <a:pt x="473075" y="681037"/>
                      <a:pt x="428625" y="657225"/>
                    </a:cubicBezTo>
                    <a:cubicBezTo>
                      <a:pt x="384175" y="633413"/>
                      <a:pt x="182562" y="827088"/>
                      <a:pt x="123825" y="828675"/>
                    </a:cubicBezTo>
                    <a:cubicBezTo>
                      <a:pt x="65088" y="830262"/>
                      <a:pt x="41275" y="704850"/>
                      <a:pt x="76200" y="666750"/>
                    </a:cubicBezTo>
                    <a:cubicBezTo>
                      <a:pt x="111125" y="628650"/>
                      <a:pt x="339725" y="630237"/>
                      <a:pt x="333375" y="600075"/>
                    </a:cubicBezTo>
                    <a:cubicBezTo>
                      <a:pt x="327025" y="569913"/>
                      <a:pt x="76200" y="528637"/>
                      <a:pt x="38100" y="485775"/>
                    </a:cubicBezTo>
                    <a:cubicBezTo>
                      <a:pt x="0" y="442913"/>
                      <a:pt x="61913" y="339725"/>
                      <a:pt x="104775" y="342900"/>
                    </a:cubicBezTo>
                    <a:cubicBezTo>
                      <a:pt x="147637" y="346075"/>
                      <a:pt x="284163" y="522287"/>
                      <a:pt x="295275" y="504825"/>
                    </a:cubicBezTo>
                    <a:cubicBezTo>
                      <a:pt x="306387" y="487363"/>
                      <a:pt x="169863" y="287337"/>
                      <a:pt x="171450" y="238125"/>
                    </a:cubicBezTo>
                    <a:cubicBezTo>
                      <a:pt x="173037" y="188913"/>
                      <a:pt x="269875" y="182563"/>
                      <a:pt x="304800" y="209550"/>
                    </a:cubicBezTo>
                    <a:cubicBezTo>
                      <a:pt x="339725" y="236538"/>
                      <a:pt x="387350" y="431800"/>
                      <a:pt x="400050" y="409575"/>
                    </a:cubicBezTo>
                    <a:close/>
                  </a:path>
                </a:pathLst>
              </a:custGeom>
              <a:solidFill>
                <a:srgbClr val="FFFFCC"/>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0" name="Elipsa 29"/>
              <p:cNvSpPr/>
              <p:nvPr/>
            </p:nvSpPr>
            <p:spPr>
              <a:xfrm>
                <a:off x="4786314" y="785794"/>
                <a:ext cx="285752" cy="285752"/>
              </a:xfrm>
              <a:prstGeom prst="ellipse">
                <a:avLst/>
              </a:prstGeom>
              <a:solidFill>
                <a:srgbClr val="F8FE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33" name="Grupa 32"/>
            <p:cNvGrpSpPr/>
            <p:nvPr/>
          </p:nvGrpSpPr>
          <p:grpSpPr>
            <a:xfrm>
              <a:off x="445987" y="3245252"/>
              <a:ext cx="1000132" cy="809623"/>
              <a:chOff x="4429124" y="357166"/>
              <a:chExt cx="998538" cy="1023937"/>
            </a:xfrm>
          </p:grpSpPr>
          <p:sp>
            <p:nvSpPr>
              <p:cNvPr id="34" name="Prostoručno 33"/>
              <p:cNvSpPr/>
              <p:nvPr/>
            </p:nvSpPr>
            <p:spPr>
              <a:xfrm>
                <a:off x="4429124" y="357166"/>
                <a:ext cx="998538" cy="1023937"/>
              </a:xfrm>
              <a:custGeom>
                <a:avLst/>
                <a:gdLst>
                  <a:gd name="connsiteX0" fmla="*/ 400050 w 998538"/>
                  <a:gd name="connsiteY0" fmla="*/ 409575 h 1023937"/>
                  <a:gd name="connsiteX1" fmla="*/ 381000 w 998538"/>
                  <a:gd name="connsiteY1" fmla="*/ 76200 h 1023937"/>
                  <a:gd name="connsiteX2" fmla="*/ 495300 w 998538"/>
                  <a:gd name="connsiteY2" fmla="*/ 57150 h 1023937"/>
                  <a:gd name="connsiteX3" fmla="*/ 514350 w 998538"/>
                  <a:gd name="connsiteY3" fmla="*/ 419100 h 1023937"/>
                  <a:gd name="connsiteX4" fmla="*/ 647700 w 998538"/>
                  <a:gd name="connsiteY4" fmla="*/ 142875 h 1023937"/>
                  <a:gd name="connsiteX5" fmla="*/ 762000 w 998538"/>
                  <a:gd name="connsiteY5" fmla="*/ 114300 h 1023937"/>
                  <a:gd name="connsiteX6" fmla="*/ 619125 w 998538"/>
                  <a:gd name="connsiteY6" fmla="*/ 447675 h 1023937"/>
                  <a:gd name="connsiteX7" fmla="*/ 904875 w 998538"/>
                  <a:gd name="connsiteY7" fmla="*/ 333375 h 1023937"/>
                  <a:gd name="connsiteX8" fmla="*/ 952500 w 998538"/>
                  <a:gd name="connsiteY8" fmla="*/ 476250 h 1023937"/>
                  <a:gd name="connsiteX9" fmla="*/ 628650 w 998538"/>
                  <a:gd name="connsiteY9" fmla="*/ 533400 h 1023937"/>
                  <a:gd name="connsiteX10" fmla="*/ 895350 w 998538"/>
                  <a:gd name="connsiteY10" fmla="*/ 695325 h 1023937"/>
                  <a:gd name="connsiteX11" fmla="*/ 762000 w 998538"/>
                  <a:gd name="connsiteY11" fmla="*/ 819150 h 1023937"/>
                  <a:gd name="connsiteX12" fmla="*/ 571500 w 998538"/>
                  <a:gd name="connsiteY12" fmla="*/ 657225 h 1023937"/>
                  <a:gd name="connsiteX13" fmla="*/ 571500 w 998538"/>
                  <a:gd name="connsiteY13" fmla="*/ 971550 h 1023937"/>
                  <a:gd name="connsiteX14" fmla="*/ 390525 w 998538"/>
                  <a:gd name="connsiteY14" fmla="*/ 971550 h 1023937"/>
                  <a:gd name="connsiteX15" fmla="*/ 428625 w 998538"/>
                  <a:gd name="connsiteY15" fmla="*/ 657225 h 1023937"/>
                  <a:gd name="connsiteX16" fmla="*/ 123825 w 998538"/>
                  <a:gd name="connsiteY16" fmla="*/ 828675 h 1023937"/>
                  <a:gd name="connsiteX17" fmla="*/ 76200 w 998538"/>
                  <a:gd name="connsiteY17" fmla="*/ 666750 h 1023937"/>
                  <a:gd name="connsiteX18" fmla="*/ 333375 w 998538"/>
                  <a:gd name="connsiteY18" fmla="*/ 600075 h 1023937"/>
                  <a:gd name="connsiteX19" fmla="*/ 38100 w 998538"/>
                  <a:gd name="connsiteY19" fmla="*/ 485775 h 1023937"/>
                  <a:gd name="connsiteX20" fmla="*/ 104775 w 998538"/>
                  <a:gd name="connsiteY20" fmla="*/ 342900 h 1023937"/>
                  <a:gd name="connsiteX21" fmla="*/ 295275 w 998538"/>
                  <a:gd name="connsiteY21" fmla="*/ 504825 h 1023937"/>
                  <a:gd name="connsiteX22" fmla="*/ 171450 w 998538"/>
                  <a:gd name="connsiteY22" fmla="*/ 238125 h 1023937"/>
                  <a:gd name="connsiteX23" fmla="*/ 304800 w 998538"/>
                  <a:gd name="connsiteY23" fmla="*/ 209550 h 1023937"/>
                  <a:gd name="connsiteX24" fmla="*/ 400050 w 998538"/>
                  <a:gd name="connsiteY24" fmla="*/ 409575 h 102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8538" h="1023937">
                    <a:moveTo>
                      <a:pt x="400050" y="409575"/>
                    </a:moveTo>
                    <a:cubicBezTo>
                      <a:pt x="412750" y="387350"/>
                      <a:pt x="365125" y="134937"/>
                      <a:pt x="381000" y="76200"/>
                    </a:cubicBezTo>
                    <a:cubicBezTo>
                      <a:pt x="396875" y="17463"/>
                      <a:pt x="473075" y="0"/>
                      <a:pt x="495300" y="57150"/>
                    </a:cubicBezTo>
                    <a:cubicBezTo>
                      <a:pt x="517525" y="114300"/>
                      <a:pt x="488950" y="404813"/>
                      <a:pt x="514350" y="419100"/>
                    </a:cubicBezTo>
                    <a:cubicBezTo>
                      <a:pt x="539750" y="433387"/>
                      <a:pt x="606425" y="193675"/>
                      <a:pt x="647700" y="142875"/>
                    </a:cubicBezTo>
                    <a:cubicBezTo>
                      <a:pt x="688975" y="92075"/>
                      <a:pt x="766762" y="63500"/>
                      <a:pt x="762000" y="114300"/>
                    </a:cubicBezTo>
                    <a:cubicBezTo>
                      <a:pt x="757238" y="165100"/>
                      <a:pt x="595313" y="411163"/>
                      <a:pt x="619125" y="447675"/>
                    </a:cubicBezTo>
                    <a:cubicBezTo>
                      <a:pt x="642937" y="484187"/>
                      <a:pt x="849313" y="328613"/>
                      <a:pt x="904875" y="333375"/>
                    </a:cubicBezTo>
                    <a:cubicBezTo>
                      <a:pt x="960438" y="338138"/>
                      <a:pt x="998538" y="442913"/>
                      <a:pt x="952500" y="476250"/>
                    </a:cubicBezTo>
                    <a:cubicBezTo>
                      <a:pt x="906463" y="509588"/>
                      <a:pt x="638175" y="496888"/>
                      <a:pt x="628650" y="533400"/>
                    </a:cubicBezTo>
                    <a:cubicBezTo>
                      <a:pt x="619125" y="569912"/>
                      <a:pt x="873125" y="647700"/>
                      <a:pt x="895350" y="695325"/>
                    </a:cubicBezTo>
                    <a:cubicBezTo>
                      <a:pt x="917575" y="742950"/>
                      <a:pt x="815975" y="825500"/>
                      <a:pt x="762000" y="819150"/>
                    </a:cubicBezTo>
                    <a:cubicBezTo>
                      <a:pt x="708025" y="812800"/>
                      <a:pt x="603250" y="631825"/>
                      <a:pt x="571500" y="657225"/>
                    </a:cubicBezTo>
                    <a:cubicBezTo>
                      <a:pt x="539750" y="682625"/>
                      <a:pt x="601662" y="919163"/>
                      <a:pt x="571500" y="971550"/>
                    </a:cubicBezTo>
                    <a:cubicBezTo>
                      <a:pt x="541338" y="1023937"/>
                      <a:pt x="414337" y="1023937"/>
                      <a:pt x="390525" y="971550"/>
                    </a:cubicBezTo>
                    <a:cubicBezTo>
                      <a:pt x="366713" y="919163"/>
                      <a:pt x="473075" y="681037"/>
                      <a:pt x="428625" y="657225"/>
                    </a:cubicBezTo>
                    <a:cubicBezTo>
                      <a:pt x="384175" y="633413"/>
                      <a:pt x="182562" y="827088"/>
                      <a:pt x="123825" y="828675"/>
                    </a:cubicBezTo>
                    <a:cubicBezTo>
                      <a:pt x="65088" y="830262"/>
                      <a:pt x="41275" y="704850"/>
                      <a:pt x="76200" y="666750"/>
                    </a:cubicBezTo>
                    <a:cubicBezTo>
                      <a:pt x="111125" y="628650"/>
                      <a:pt x="339725" y="630237"/>
                      <a:pt x="333375" y="600075"/>
                    </a:cubicBezTo>
                    <a:cubicBezTo>
                      <a:pt x="327025" y="569913"/>
                      <a:pt x="76200" y="528637"/>
                      <a:pt x="38100" y="485775"/>
                    </a:cubicBezTo>
                    <a:cubicBezTo>
                      <a:pt x="0" y="442913"/>
                      <a:pt x="61913" y="339725"/>
                      <a:pt x="104775" y="342900"/>
                    </a:cubicBezTo>
                    <a:cubicBezTo>
                      <a:pt x="147637" y="346075"/>
                      <a:pt x="284163" y="522287"/>
                      <a:pt x="295275" y="504825"/>
                    </a:cubicBezTo>
                    <a:cubicBezTo>
                      <a:pt x="306387" y="487363"/>
                      <a:pt x="169863" y="287337"/>
                      <a:pt x="171450" y="238125"/>
                    </a:cubicBezTo>
                    <a:cubicBezTo>
                      <a:pt x="173037" y="188913"/>
                      <a:pt x="269875" y="182563"/>
                      <a:pt x="304800" y="209550"/>
                    </a:cubicBezTo>
                    <a:cubicBezTo>
                      <a:pt x="339725" y="236538"/>
                      <a:pt x="387350" y="431800"/>
                      <a:pt x="400050" y="409575"/>
                    </a:cubicBezTo>
                    <a:close/>
                  </a:path>
                </a:pathLst>
              </a:custGeom>
              <a:solidFill>
                <a:srgbClr val="FFFFCC"/>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5" name="Elipsa 34"/>
              <p:cNvSpPr/>
              <p:nvPr/>
            </p:nvSpPr>
            <p:spPr>
              <a:xfrm>
                <a:off x="4786314" y="785794"/>
                <a:ext cx="285752" cy="285752"/>
              </a:xfrm>
              <a:prstGeom prst="ellipse">
                <a:avLst/>
              </a:prstGeom>
              <a:solidFill>
                <a:srgbClr val="F8FE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39" name="Grupa 38"/>
            <p:cNvGrpSpPr/>
            <p:nvPr/>
          </p:nvGrpSpPr>
          <p:grpSpPr>
            <a:xfrm>
              <a:off x="7946945" y="3531004"/>
              <a:ext cx="1285884" cy="1095375"/>
              <a:chOff x="4429124" y="357166"/>
              <a:chExt cx="998538" cy="1023937"/>
            </a:xfrm>
          </p:grpSpPr>
          <p:sp>
            <p:nvSpPr>
              <p:cNvPr id="40" name="Prostoručno 39"/>
              <p:cNvSpPr/>
              <p:nvPr/>
            </p:nvSpPr>
            <p:spPr>
              <a:xfrm>
                <a:off x="4429124" y="357166"/>
                <a:ext cx="998538" cy="1023937"/>
              </a:xfrm>
              <a:custGeom>
                <a:avLst/>
                <a:gdLst>
                  <a:gd name="connsiteX0" fmla="*/ 400050 w 998538"/>
                  <a:gd name="connsiteY0" fmla="*/ 409575 h 1023937"/>
                  <a:gd name="connsiteX1" fmla="*/ 381000 w 998538"/>
                  <a:gd name="connsiteY1" fmla="*/ 76200 h 1023937"/>
                  <a:gd name="connsiteX2" fmla="*/ 495300 w 998538"/>
                  <a:gd name="connsiteY2" fmla="*/ 57150 h 1023937"/>
                  <a:gd name="connsiteX3" fmla="*/ 514350 w 998538"/>
                  <a:gd name="connsiteY3" fmla="*/ 419100 h 1023937"/>
                  <a:gd name="connsiteX4" fmla="*/ 647700 w 998538"/>
                  <a:gd name="connsiteY4" fmla="*/ 142875 h 1023937"/>
                  <a:gd name="connsiteX5" fmla="*/ 762000 w 998538"/>
                  <a:gd name="connsiteY5" fmla="*/ 114300 h 1023937"/>
                  <a:gd name="connsiteX6" fmla="*/ 619125 w 998538"/>
                  <a:gd name="connsiteY6" fmla="*/ 447675 h 1023937"/>
                  <a:gd name="connsiteX7" fmla="*/ 904875 w 998538"/>
                  <a:gd name="connsiteY7" fmla="*/ 333375 h 1023937"/>
                  <a:gd name="connsiteX8" fmla="*/ 952500 w 998538"/>
                  <a:gd name="connsiteY8" fmla="*/ 476250 h 1023937"/>
                  <a:gd name="connsiteX9" fmla="*/ 628650 w 998538"/>
                  <a:gd name="connsiteY9" fmla="*/ 533400 h 1023937"/>
                  <a:gd name="connsiteX10" fmla="*/ 895350 w 998538"/>
                  <a:gd name="connsiteY10" fmla="*/ 695325 h 1023937"/>
                  <a:gd name="connsiteX11" fmla="*/ 762000 w 998538"/>
                  <a:gd name="connsiteY11" fmla="*/ 819150 h 1023937"/>
                  <a:gd name="connsiteX12" fmla="*/ 571500 w 998538"/>
                  <a:gd name="connsiteY12" fmla="*/ 657225 h 1023937"/>
                  <a:gd name="connsiteX13" fmla="*/ 571500 w 998538"/>
                  <a:gd name="connsiteY13" fmla="*/ 971550 h 1023937"/>
                  <a:gd name="connsiteX14" fmla="*/ 390525 w 998538"/>
                  <a:gd name="connsiteY14" fmla="*/ 971550 h 1023937"/>
                  <a:gd name="connsiteX15" fmla="*/ 428625 w 998538"/>
                  <a:gd name="connsiteY15" fmla="*/ 657225 h 1023937"/>
                  <a:gd name="connsiteX16" fmla="*/ 123825 w 998538"/>
                  <a:gd name="connsiteY16" fmla="*/ 828675 h 1023937"/>
                  <a:gd name="connsiteX17" fmla="*/ 76200 w 998538"/>
                  <a:gd name="connsiteY17" fmla="*/ 666750 h 1023937"/>
                  <a:gd name="connsiteX18" fmla="*/ 333375 w 998538"/>
                  <a:gd name="connsiteY18" fmla="*/ 600075 h 1023937"/>
                  <a:gd name="connsiteX19" fmla="*/ 38100 w 998538"/>
                  <a:gd name="connsiteY19" fmla="*/ 485775 h 1023937"/>
                  <a:gd name="connsiteX20" fmla="*/ 104775 w 998538"/>
                  <a:gd name="connsiteY20" fmla="*/ 342900 h 1023937"/>
                  <a:gd name="connsiteX21" fmla="*/ 295275 w 998538"/>
                  <a:gd name="connsiteY21" fmla="*/ 504825 h 1023937"/>
                  <a:gd name="connsiteX22" fmla="*/ 171450 w 998538"/>
                  <a:gd name="connsiteY22" fmla="*/ 238125 h 1023937"/>
                  <a:gd name="connsiteX23" fmla="*/ 304800 w 998538"/>
                  <a:gd name="connsiteY23" fmla="*/ 209550 h 1023937"/>
                  <a:gd name="connsiteX24" fmla="*/ 400050 w 998538"/>
                  <a:gd name="connsiteY24" fmla="*/ 409575 h 102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8538" h="1023937">
                    <a:moveTo>
                      <a:pt x="400050" y="409575"/>
                    </a:moveTo>
                    <a:cubicBezTo>
                      <a:pt x="412750" y="387350"/>
                      <a:pt x="365125" y="134937"/>
                      <a:pt x="381000" y="76200"/>
                    </a:cubicBezTo>
                    <a:cubicBezTo>
                      <a:pt x="396875" y="17463"/>
                      <a:pt x="473075" y="0"/>
                      <a:pt x="495300" y="57150"/>
                    </a:cubicBezTo>
                    <a:cubicBezTo>
                      <a:pt x="517525" y="114300"/>
                      <a:pt x="488950" y="404813"/>
                      <a:pt x="514350" y="419100"/>
                    </a:cubicBezTo>
                    <a:cubicBezTo>
                      <a:pt x="539750" y="433387"/>
                      <a:pt x="606425" y="193675"/>
                      <a:pt x="647700" y="142875"/>
                    </a:cubicBezTo>
                    <a:cubicBezTo>
                      <a:pt x="688975" y="92075"/>
                      <a:pt x="766762" y="63500"/>
                      <a:pt x="762000" y="114300"/>
                    </a:cubicBezTo>
                    <a:cubicBezTo>
                      <a:pt x="757238" y="165100"/>
                      <a:pt x="595313" y="411163"/>
                      <a:pt x="619125" y="447675"/>
                    </a:cubicBezTo>
                    <a:cubicBezTo>
                      <a:pt x="642937" y="484187"/>
                      <a:pt x="849313" y="328613"/>
                      <a:pt x="904875" y="333375"/>
                    </a:cubicBezTo>
                    <a:cubicBezTo>
                      <a:pt x="960438" y="338138"/>
                      <a:pt x="998538" y="442913"/>
                      <a:pt x="952500" y="476250"/>
                    </a:cubicBezTo>
                    <a:cubicBezTo>
                      <a:pt x="906463" y="509588"/>
                      <a:pt x="638175" y="496888"/>
                      <a:pt x="628650" y="533400"/>
                    </a:cubicBezTo>
                    <a:cubicBezTo>
                      <a:pt x="619125" y="569912"/>
                      <a:pt x="873125" y="647700"/>
                      <a:pt x="895350" y="695325"/>
                    </a:cubicBezTo>
                    <a:cubicBezTo>
                      <a:pt x="917575" y="742950"/>
                      <a:pt x="815975" y="825500"/>
                      <a:pt x="762000" y="819150"/>
                    </a:cubicBezTo>
                    <a:cubicBezTo>
                      <a:pt x="708025" y="812800"/>
                      <a:pt x="603250" y="631825"/>
                      <a:pt x="571500" y="657225"/>
                    </a:cubicBezTo>
                    <a:cubicBezTo>
                      <a:pt x="539750" y="682625"/>
                      <a:pt x="601662" y="919163"/>
                      <a:pt x="571500" y="971550"/>
                    </a:cubicBezTo>
                    <a:cubicBezTo>
                      <a:pt x="541338" y="1023937"/>
                      <a:pt x="414337" y="1023937"/>
                      <a:pt x="390525" y="971550"/>
                    </a:cubicBezTo>
                    <a:cubicBezTo>
                      <a:pt x="366713" y="919163"/>
                      <a:pt x="473075" y="681037"/>
                      <a:pt x="428625" y="657225"/>
                    </a:cubicBezTo>
                    <a:cubicBezTo>
                      <a:pt x="384175" y="633413"/>
                      <a:pt x="182562" y="827088"/>
                      <a:pt x="123825" y="828675"/>
                    </a:cubicBezTo>
                    <a:cubicBezTo>
                      <a:pt x="65088" y="830262"/>
                      <a:pt x="41275" y="704850"/>
                      <a:pt x="76200" y="666750"/>
                    </a:cubicBezTo>
                    <a:cubicBezTo>
                      <a:pt x="111125" y="628650"/>
                      <a:pt x="339725" y="630237"/>
                      <a:pt x="333375" y="600075"/>
                    </a:cubicBezTo>
                    <a:cubicBezTo>
                      <a:pt x="327025" y="569913"/>
                      <a:pt x="76200" y="528637"/>
                      <a:pt x="38100" y="485775"/>
                    </a:cubicBezTo>
                    <a:cubicBezTo>
                      <a:pt x="0" y="442913"/>
                      <a:pt x="61913" y="339725"/>
                      <a:pt x="104775" y="342900"/>
                    </a:cubicBezTo>
                    <a:cubicBezTo>
                      <a:pt x="147637" y="346075"/>
                      <a:pt x="284163" y="522287"/>
                      <a:pt x="295275" y="504825"/>
                    </a:cubicBezTo>
                    <a:cubicBezTo>
                      <a:pt x="306387" y="487363"/>
                      <a:pt x="169863" y="287337"/>
                      <a:pt x="171450" y="238125"/>
                    </a:cubicBezTo>
                    <a:cubicBezTo>
                      <a:pt x="173037" y="188913"/>
                      <a:pt x="269875" y="182563"/>
                      <a:pt x="304800" y="209550"/>
                    </a:cubicBezTo>
                    <a:cubicBezTo>
                      <a:pt x="339725" y="236538"/>
                      <a:pt x="387350" y="431800"/>
                      <a:pt x="400050" y="409575"/>
                    </a:cubicBezTo>
                    <a:close/>
                  </a:path>
                </a:pathLst>
              </a:custGeom>
              <a:solidFill>
                <a:srgbClr val="FFFFCC"/>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1" name="Elipsa 40"/>
              <p:cNvSpPr/>
              <p:nvPr/>
            </p:nvSpPr>
            <p:spPr>
              <a:xfrm>
                <a:off x="4786314" y="785794"/>
                <a:ext cx="285752" cy="285752"/>
              </a:xfrm>
              <a:prstGeom prst="ellipse">
                <a:avLst/>
              </a:prstGeom>
              <a:solidFill>
                <a:srgbClr val="F8FE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42" name="Grupa 41"/>
            <p:cNvGrpSpPr/>
            <p:nvPr/>
          </p:nvGrpSpPr>
          <p:grpSpPr>
            <a:xfrm>
              <a:off x="5232333" y="4388260"/>
              <a:ext cx="1357322" cy="1309689"/>
              <a:chOff x="4429124" y="357166"/>
              <a:chExt cx="998538" cy="1023937"/>
            </a:xfrm>
          </p:grpSpPr>
          <p:sp>
            <p:nvSpPr>
              <p:cNvPr id="43" name="Prostoručno 42"/>
              <p:cNvSpPr/>
              <p:nvPr/>
            </p:nvSpPr>
            <p:spPr>
              <a:xfrm>
                <a:off x="4429124" y="357166"/>
                <a:ext cx="998538" cy="1023937"/>
              </a:xfrm>
              <a:custGeom>
                <a:avLst/>
                <a:gdLst>
                  <a:gd name="connsiteX0" fmla="*/ 400050 w 998538"/>
                  <a:gd name="connsiteY0" fmla="*/ 409575 h 1023937"/>
                  <a:gd name="connsiteX1" fmla="*/ 381000 w 998538"/>
                  <a:gd name="connsiteY1" fmla="*/ 76200 h 1023937"/>
                  <a:gd name="connsiteX2" fmla="*/ 495300 w 998538"/>
                  <a:gd name="connsiteY2" fmla="*/ 57150 h 1023937"/>
                  <a:gd name="connsiteX3" fmla="*/ 514350 w 998538"/>
                  <a:gd name="connsiteY3" fmla="*/ 419100 h 1023937"/>
                  <a:gd name="connsiteX4" fmla="*/ 647700 w 998538"/>
                  <a:gd name="connsiteY4" fmla="*/ 142875 h 1023937"/>
                  <a:gd name="connsiteX5" fmla="*/ 762000 w 998538"/>
                  <a:gd name="connsiteY5" fmla="*/ 114300 h 1023937"/>
                  <a:gd name="connsiteX6" fmla="*/ 619125 w 998538"/>
                  <a:gd name="connsiteY6" fmla="*/ 447675 h 1023937"/>
                  <a:gd name="connsiteX7" fmla="*/ 904875 w 998538"/>
                  <a:gd name="connsiteY7" fmla="*/ 333375 h 1023937"/>
                  <a:gd name="connsiteX8" fmla="*/ 952500 w 998538"/>
                  <a:gd name="connsiteY8" fmla="*/ 476250 h 1023937"/>
                  <a:gd name="connsiteX9" fmla="*/ 628650 w 998538"/>
                  <a:gd name="connsiteY9" fmla="*/ 533400 h 1023937"/>
                  <a:gd name="connsiteX10" fmla="*/ 895350 w 998538"/>
                  <a:gd name="connsiteY10" fmla="*/ 695325 h 1023937"/>
                  <a:gd name="connsiteX11" fmla="*/ 762000 w 998538"/>
                  <a:gd name="connsiteY11" fmla="*/ 819150 h 1023937"/>
                  <a:gd name="connsiteX12" fmla="*/ 571500 w 998538"/>
                  <a:gd name="connsiteY12" fmla="*/ 657225 h 1023937"/>
                  <a:gd name="connsiteX13" fmla="*/ 571500 w 998538"/>
                  <a:gd name="connsiteY13" fmla="*/ 971550 h 1023937"/>
                  <a:gd name="connsiteX14" fmla="*/ 390525 w 998538"/>
                  <a:gd name="connsiteY14" fmla="*/ 971550 h 1023937"/>
                  <a:gd name="connsiteX15" fmla="*/ 428625 w 998538"/>
                  <a:gd name="connsiteY15" fmla="*/ 657225 h 1023937"/>
                  <a:gd name="connsiteX16" fmla="*/ 123825 w 998538"/>
                  <a:gd name="connsiteY16" fmla="*/ 828675 h 1023937"/>
                  <a:gd name="connsiteX17" fmla="*/ 76200 w 998538"/>
                  <a:gd name="connsiteY17" fmla="*/ 666750 h 1023937"/>
                  <a:gd name="connsiteX18" fmla="*/ 333375 w 998538"/>
                  <a:gd name="connsiteY18" fmla="*/ 600075 h 1023937"/>
                  <a:gd name="connsiteX19" fmla="*/ 38100 w 998538"/>
                  <a:gd name="connsiteY19" fmla="*/ 485775 h 1023937"/>
                  <a:gd name="connsiteX20" fmla="*/ 104775 w 998538"/>
                  <a:gd name="connsiteY20" fmla="*/ 342900 h 1023937"/>
                  <a:gd name="connsiteX21" fmla="*/ 295275 w 998538"/>
                  <a:gd name="connsiteY21" fmla="*/ 504825 h 1023937"/>
                  <a:gd name="connsiteX22" fmla="*/ 171450 w 998538"/>
                  <a:gd name="connsiteY22" fmla="*/ 238125 h 1023937"/>
                  <a:gd name="connsiteX23" fmla="*/ 304800 w 998538"/>
                  <a:gd name="connsiteY23" fmla="*/ 209550 h 1023937"/>
                  <a:gd name="connsiteX24" fmla="*/ 400050 w 998538"/>
                  <a:gd name="connsiteY24" fmla="*/ 409575 h 102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8538" h="1023937">
                    <a:moveTo>
                      <a:pt x="400050" y="409575"/>
                    </a:moveTo>
                    <a:cubicBezTo>
                      <a:pt x="412750" y="387350"/>
                      <a:pt x="365125" y="134937"/>
                      <a:pt x="381000" y="76200"/>
                    </a:cubicBezTo>
                    <a:cubicBezTo>
                      <a:pt x="396875" y="17463"/>
                      <a:pt x="473075" y="0"/>
                      <a:pt x="495300" y="57150"/>
                    </a:cubicBezTo>
                    <a:cubicBezTo>
                      <a:pt x="517525" y="114300"/>
                      <a:pt x="488950" y="404813"/>
                      <a:pt x="514350" y="419100"/>
                    </a:cubicBezTo>
                    <a:cubicBezTo>
                      <a:pt x="539750" y="433387"/>
                      <a:pt x="606425" y="193675"/>
                      <a:pt x="647700" y="142875"/>
                    </a:cubicBezTo>
                    <a:cubicBezTo>
                      <a:pt x="688975" y="92075"/>
                      <a:pt x="766762" y="63500"/>
                      <a:pt x="762000" y="114300"/>
                    </a:cubicBezTo>
                    <a:cubicBezTo>
                      <a:pt x="757238" y="165100"/>
                      <a:pt x="595313" y="411163"/>
                      <a:pt x="619125" y="447675"/>
                    </a:cubicBezTo>
                    <a:cubicBezTo>
                      <a:pt x="642937" y="484187"/>
                      <a:pt x="849313" y="328613"/>
                      <a:pt x="904875" y="333375"/>
                    </a:cubicBezTo>
                    <a:cubicBezTo>
                      <a:pt x="960438" y="338138"/>
                      <a:pt x="998538" y="442913"/>
                      <a:pt x="952500" y="476250"/>
                    </a:cubicBezTo>
                    <a:cubicBezTo>
                      <a:pt x="906463" y="509588"/>
                      <a:pt x="638175" y="496888"/>
                      <a:pt x="628650" y="533400"/>
                    </a:cubicBezTo>
                    <a:cubicBezTo>
                      <a:pt x="619125" y="569912"/>
                      <a:pt x="873125" y="647700"/>
                      <a:pt x="895350" y="695325"/>
                    </a:cubicBezTo>
                    <a:cubicBezTo>
                      <a:pt x="917575" y="742950"/>
                      <a:pt x="815975" y="825500"/>
                      <a:pt x="762000" y="819150"/>
                    </a:cubicBezTo>
                    <a:cubicBezTo>
                      <a:pt x="708025" y="812800"/>
                      <a:pt x="603250" y="631825"/>
                      <a:pt x="571500" y="657225"/>
                    </a:cubicBezTo>
                    <a:cubicBezTo>
                      <a:pt x="539750" y="682625"/>
                      <a:pt x="601662" y="919163"/>
                      <a:pt x="571500" y="971550"/>
                    </a:cubicBezTo>
                    <a:cubicBezTo>
                      <a:pt x="541338" y="1023937"/>
                      <a:pt x="414337" y="1023937"/>
                      <a:pt x="390525" y="971550"/>
                    </a:cubicBezTo>
                    <a:cubicBezTo>
                      <a:pt x="366713" y="919163"/>
                      <a:pt x="473075" y="681037"/>
                      <a:pt x="428625" y="657225"/>
                    </a:cubicBezTo>
                    <a:cubicBezTo>
                      <a:pt x="384175" y="633413"/>
                      <a:pt x="182562" y="827088"/>
                      <a:pt x="123825" y="828675"/>
                    </a:cubicBezTo>
                    <a:cubicBezTo>
                      <a:pt x="65088" y="830262"/>
                      <a:pt x="41275" y="704850"/>
                      <a:pt x="76200" y="666750"/>
                    </a:cubicBezTo>
                    <a:cubicBezTo>
                      <a:pt x="111125" y="628650"/>
                      <a:pt x="339725" y="630237"/>
                      <a:pt x="333375" y="600075"/>
                    </a:cubicBezTo>
                    <a:cubicBezTo>
                      <a:pt x="327025" y="569913"/>
                      <a:pt x="76200" y="528637"/>
                      <a:pt x="38100" y="485775"/>
                    </a:cubicBezTo>
                    <a:cubicBezTo>
                      <a:pt x="0" y="442913"/>
                      <a:pt x="61913" y="339725"/>
                      <a:pt x="104775" y="342900"/>
                    </a:cubicBezTo>
                    <a:cubicBezTo>
                      <a:pt x="147637" y="346075"/>
                      <a:pt x="284163" y="522287"/>
                      <a:pt x="295275" y="504825"/>
                    </a:cubicBezTo>
                    <a:cubicBezTo>
                      <a:pt x="306387" y="487363"/>
                      <a:pt x="169863" y="287337"/>
                      <a:pt x="171450" y="238125"/>
                    </a:cubicBezTo>
                    <a:cubicBezTo>
                      <a:pt x="173037" y="188913"/>
                      <a:pt x="269875" y="182563"/>
                      <a:pt x="304800" y="209550"/>
                    </a:cubicBezTo>
                    <a:cubicBezTo>
                      <a:pt x="339725" y="236538"/>
                      <a:pt x="387350" y="431800"/>
                      <a:pt x="400050" y="409575"/>
                    </a:cubicBezTo>
                    <a:close/>
                  </a:path>
                </a:pathLst>
              </a:custGeom>
              <a:solidFill>
                <a:srgbClr val="FFFFCC"/>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4" name="Elipsa 43"/>
              <p:cNvSpPr/>
              <p:nvPr/>
            </p:nvSpPr>
            <p:spPr>
              <a:xfrm>
                <a:off x="4786314" y="785794"/>
                <a:ext cx="285752" cy="285752"/>
              </a:xfrm>
              <a:prstGeom prst="ellipse">
                <a:avLst/>
              </a:prstGeom>
              <a:solidFill>
                <a:srgbClr val="F8FE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48" name="Grupa 47"/>
            <p:cNvGrpSpPr/>
            <p:nvPr/>
          </p:nvGrpSpPr>
          <p:grpSpPr>
            <a:xfrm>
              <a:off x="8089821" y="5174078"/>
              <a:ext cx="1143008" cy="1357298"/>
              <a:chOff x="4429124" y="357166"/>
              <a:chExt cx="998538" cy="1023937"/>
            </a:xfrm>
          </p:grpSpPr>
          <p:sp>
            <p:nvSpPr>
              <p:cNvPr id="49" name="Prostoručno 48"/>
              <p:cNvSpPr/>
              <p:nvPr/>
            </p:nvSpPr>
            <p:spPr>
              <a:xfrm>
                <a:off x="4429124" y="357166"/>
                <a:ext cx="998538" cy="1023937"/>
              </a:xfrm>
              <a:custGeom>
                <a:avLst/>
                <a:gdLst>
                  <a:gd name="connsiteX0" fmla="*/ 400050 w 998538"/>
                  <a:gd name="connsiteY0" fmla="*/ 409575 h 1023937"/>
                  <a:gd name="connsiteX1" fmla="*/ 381000 w 998538"/>
                  <a:gd name="connsiteY1" fmla="*/ 76200 h 1023937"/>
                  <a:gd name="connsiteX2" fmla="*/ 495300 w 998538"/>
                  <a:gd name="connsiteY2" fmla="*/ 57150 h 1023937"/>
                  <a:gd name="connsiteX3" fmla="*/ 514350 w 998538"/>
                  <a:gd name="connsiteY3" fmla="*/ 419100 h 1023937"/>
                  <a:gd name="connsiteX4" fmla="*/ 647700 w 998538"/>
                  <a:gd name="connsiteY4" fmla="*/ 142875 h 1023937"/>
                  <a:gd name="connsiteX5" fmla="*/ 762000 w 998538"/>
                  <a:gd name="connsiteY5" fmla="*/ 114300 h 1023937"/>
                  <a:gd name="connsiteX6" fmla="*/ 619125 w 998538"/>
                  <a:gd name="connsiteY6" fmla="*/ 447675 h 1023937"/>
                  <a:gd name="connsiteX7" fmla="*/ 904875 w 998538"/>
                  <a:gd name="connsiteY7" fmla="*/ 333375 h 1023937"/>
                  <a:gd name="connsiteX8" fmla="*/ 952500 w 998538"/>
                  <a:gd name="connsiteY8" fmla="*/ 476250 h 1023937"/>
                  <a:gd name="connsiteX9" fmla="*/ 628650 w 998538"/>
                  <a:gd name="connsiteY9" fmla="*/ 533400 h 1023937"/>
                  <a:gd name="connsiteX10" fmla="*/ 895350 w 998538"/>
                  <a:gd name="connsiteY10" fmla="*/ 695325 h 1023937"/>
                  <a:gd name="connsiteX11" fmla="*/ 762000 w 998538"/>
                  <a:gd name="connsiteY11" fmla="*/ 819150 h 1023937"/>
                  <a:gd name="connsiteX12" fmla="*/ 571500 w 998538"/>
                  <a:gd name="connsiteY12" fmla="*/ 657225 h 1023937"/>
                  <a:gd name="connsiteX13" fmla="*/ 571500 w 998538"/>
                  <a:gd name="connsiteY13" fmla="*/ 971550 h 1023937"/>
                  <a:gd name="connsiteX14" fmla="*/ 390525 w 998538"/>
                  <a:gd name="connsiteY14" fmla="*/ 971550 h 1023937"/>
                  <a:gd name="connsiteX15" fmla="*/ 428625 w 998538"/>
                  <a:gd name="connsiteY15" fmla="*/ 657225 h 1023937"/>
                  <a:gd name="connsiteX16" fmla="*/ 123825 w 998538"/>
                  <a:gd name="connsiteY16" fmla="*/ 828675 h 1023937"/>
                  <a:gd name="connsiteX17" fmla="*/ 76200 w 998538"/>
                  <a:gd name="connsiteY17" fmla="*/ 666750 h 1023937"/>
                  <a:gd name="connsiteX18" fmla="*/ 333375 w 998538"/>
                  <a:gd name="connsiteY18" fmla="*/ 600075 h 1023937"/>
                  <a:gd name="connsiteX19" fmla="*/ 38100 w 998538"/>
                  <a:gd name="connsiteY19" fmla="*/ 485775 h 1023937"/>
                  <a:gd name="connsiteX20" fmla="*/ 104775 w 998538"/>
                  <a:gd name="connsiteY20" fmla="*/ 342900 h 1023937"/>
                  <a:gd name="connsiteX21" fmla="*/ 295275 w 998538"/>
                  <a:gd name="connsiteY21" fmla="*/ 504825 h 1023937"/>
                  <a:gd name="connsiteX22" fmla="*/ 171450 w 998538"/>
                  <a:gd name="connsiteY22" fmla="*/ 238125 h 1023937"/>
                  <a:gd name="connsiteX23" fmla="*/ 304800 w 998538"/>
                  <a:gd name="connsiteY23" fmla="*/ 209550 h 1023937"/>
                  <a:gd name="connsiteX24" fmla="*/ 400050 w 998538"/>
                  <a:gd name="connsiteY24" fmla="*/ 409575 h 102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8538" h="1023937">
                    <a:moveTo>
                      <a:pt x="400050" y="409575"/>
                    </a:moveTo>
                    <a:cubicBezTo>
                      <a:pt x="412750" y="387350"/>
                      <a:pt x="365125" y="134937"/>
                      <a:pt x="381000" y="76200"/>
                    </a:cubicBezTo>
                    <a:cubicBezTo>
                      <a:pt x="396875" y="17463"/>
                      <a:pt x="473075" y="0"/>
                      <a:pt x="495300" y="57150"/>
                    </a:cubicBezTo>
                    <a:cubicBezTo>
                      <a:pt x="517525" y="114300"/>
                      <a:pt x="488950" y="404813"/>
                      <a:pt x="514350" y="419100"/>
                    </a:cubicBezTo>
                    <a:cubicBezTo>
                      <a:pt x="539750" y="433387"/>
                      <a:pt x="606425" y="193675"/>
                      <a:pt x="647700" y="142875"/>
                    </a:cubicBezTo>
                    <a:cubicBezTo>
                      <a:pt x="688975" y="92075"/>
                      <a:pt x="766762" y="63500"/>
                      <a:pt x="762000" y="114300"/>
                    </a:cubicBezTo>
                    <a:cubicBezTo>
                      <a:pt x="757238" y="165100"/>
                      <a:pt x="595313" y="411163"/>
                      <a:pt x="619125" y="447675"/>
                    </a:cubicBezTo>
                    <a:cubicBezTo>
                      <a:pt x="642937" y="484187"/>
                      <a:pt x="849313" y="328613"/>
                      <a:pt x="904875" y="333375"/>
                    </a:cubicBezTo>
                    <a:cubicBezTo>
                      <a:pt x="960438" y="338138"/>
                      <a:pt x="998538" y="442913"/>
                      <a:pt x="952500" y="476250"/>
                    </a:cubicBezTo>
                    <a:cubicBezTo>
                      <a:pt x="906463" y="509588"/>
                      <a:pt x="638175" y="496888"/>
                      <a:pt x="628650" y="533400"/>
                    </a:cubicBezTo>
                    <a:cubicBezTo>
                      <a:pt x="619125" y="569912"/>
                      <a:pt x="873125" y="647700"/>
                      <a:pt x="895350" y="695325"/>
                    </a:cubicBezTo>
                    <a:cubicBezTo>
                      <a:pt x="917575" y="742950"/>
                      <a:pt x="815975" y="825500"/>
                      <a:pt x="762000" y="819150"/>
                    </a:cubicBezTo>
                    <a:cubicBezTo>
                      <a:pt x="708025" y="812800"/>
                      <a:pt x="603250" y="631825"/>
                      <a:pt x="571500" y="657225"/>
                    </a:cubicBezTo>
                    <a:cubicBezTo>
                      <a:pt x="539750" y="682625"/>
                      <a:pt x="601662" y="919163"/>
                      <a:pt x="571500" y="971550"/>
                    </a:cubicBezTo>
                    <a:cubicBezTo>
                      <a:pt x="541338" y="1023937"/>
                      <a:pt x="414337" y="1023937"/>
                      <a:pt x="390525" y="971550"/>
                    </a:cubicBezTo>
                    <a:cubicBezTo>
                      <a:pt x="366713" y="919163"/>
                      <a:pt x="473075" y="681037"/>
                      <a:pt x="428625" y="657225"/>
                    </a:cubicBezTo>
                    <a:cubicBezTo>
                      <a:pt x="384175" y="633413"/>
                      <a:pt x="182562" y="827088"/>
                      <a:pt x="123825" y="828675"/>
                    </a:cubicBezTo>
                    <a:cubicBezTo>
                      <a:pt x="65088" y="830262"/>
                      <a:pt x="41275" y="704850"/>
                      <a:pt x="76200" y="666750"/>
                    </a:cubicBezTo>
                    <a:cubicBezTo>
                      <a:pt x="111125" y="628650"/>
                      <a:pt x="339725" y="630237"/>
                      <a:pt x="333375" y="600075"/>
                    </a:cubicBezTo>
                    <a:cubicBezTo>
                      <a:pt x="327025" y="569913"/>
                      <a:pt x="76200" y="528637"/>
                      <a:pt x="38100" y="485775"/>
                    </a:cubicBezTo>
                    <a:cubicBezTo>
                      <a:pt x="0" y="442913"/>
                      <a:pt x="61913" y="339725"/>
                      <a:pt x="104775" y="342900"/>
                    </a:cubicBezTo>
                    <a:cubicBezTo>
                      <a:pt x="147637" y="346075"/>
                      <a:pt x="284163" y="522287"/>
                      <a:pt x="295275" y="504825"/>
                    </a:cubicBezTo>
                    <a:cubicBezTo>
                      <a:pt x="306387" y="487363"/>
                      <a:pt x="169863" y="287337"/>
                      <a:pt x="171450" y="238125"/>
                    </a:cubicBezTo>
                    <a:cubicBezTo>
                      <a:pt x="173037" y="188913"/>
                      <a:pt x="269875" y="182563"/>
                      <a:pt x="304800" y="209550"/>
                    </a:cubicBezTo>
                    <a:cubicBezTo>
                      <a:pt x="339725" y="236538"/>
                      <a:pt x="387350" y="431800"/>
                      <a:pt x="400050" y="409575"/>
                    </a:cubicBezTo>
                    <a:close/>
                  </a:path>
                </a:pathLst>
              </a:custGeom>
              <a:solidFill>
                <a:srgbClr val="FFFFCC"/>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0" name="Elipsa 49"/>
              <p:cNvSpPr/>
              <p:nvPr/>
            </p:nvSpPr>
            <p:spPr>
              <a:xfrm>
                <a:off x="4786314" y="785794"/>
                <a:ext cx="285752" cy="285752"/>
              </a:xfrm>
              <a:prstGeom prst="ellipse">
                <a:avLst/>
              </a:prstGeom>
              <a:solidFill>
                <a:srgbClr val="F8FE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51" name="Grupa 50"/>
            <p:cNvGrpSpPr/>
            <p:nvPr/>
          </p:nvGrpSpPr>
          <p:grpSpPr>
            <a:xfrm>
              <a:off x="2946317" y="4031070"/>
              <a:ext cx="1143008" cy="1023937"/>
              <a:chOff x="4429124" y="357166"/>
              <a:chExt cx="998538" cy="1023937"/>
            </a:xfrm>
          </p:grpSpPr>
          <p:sp>
            <p:nvSpPr>
              <p:cNvPr id="52" name="Prostoručno 51"/>
              <p:cNvSpPr/>
              <p:nvPr/>
            </p:nvSpPr>
            <p:spPr>
              <a:xfrm>
                <a:off x="4429124" y="357166"/>
                <a:ext cx="998538" cy="1023937"/>
              </a:xfrm>
              <a:custGeom>
                <a:avLst/>
                <a:gdLst>
                  <a:gd name="connsiteX0" fmla="*/ 400050 w 998538"/>
                  <a:gd name="connsiteY0" fmla="*/ 409575 h 1023937"/>
                  <a:gd name="connsiteX1" fmla="*/ 381000 w 998538"/>
                  <a:gd name="connsiteY1" fmla="*/ 76200 h 1023937"/>
                  <a:gd name="connsiteX2" fmla="*/ 495300 w 998538"/>
                  <a:gd name="connsiteY2" fmla="*/ 57150 h 1023937"/>
                  <a:gd name="connsiteX3" fmla="*/ 514350 w 998538"/>
                  <a:gd name="connsiteY3" fmla="*/ 419100 h 1023937"/>
                  <a:gd name="connsiteX4" fmla="*/ 647700 w 998538"/>
                  <a:gd name="connsiteY4" fmla="*/ 142875 h 1023937"/>
                  <a:gd name="connsiteX5" fmla="*/ 762000 w 998538"/>
                  <a:gd name="connsiteY5" fmla="*/ 114300 h 1023937"/>
                  <a:gd name="connsiteX6" fmla="*/ 619125 w 998538"/>
                  <a:gd name="connsiteY6" fmla="*/ 447675 h 1023937"/>
                  <a:gd name="connsiteX7" fmla="*/ 904875 w 998538"/>
                  <a:gd name="connsiteY7" fmla="*/ 333375 h 1023937"/>
                  <a:gd name="connsiteX8" fmla="*/ 952500 w 998538"/>
                  <a:gd name="connsiteY8" fmla="*/ 476250 h 1023937"/>
                  <a:gd name="connsiteX9" fmla="*/ 628650 w 998538"/>
                  <a:gd name="connsiteY9" fmla="*/ 533400 h 1023937"/>
                  <a:gd name="connsiteX10" fmla="*/ 895350 w 998538"/>
                  <a:gd name="connsiteY10" fmla="*/ 695325 h 1023937"/>
                  <a:gd name="connsiteX11" fmla="*/ 762000 w 998538"/>
                  <a:gd name="connsiteY11" fmla="*/ 819150 h 1023937"/>
                  <a:gd name="connsiteX12" fmla="*/ 571500 w 998538"/>
                  <a:gd name="connsiteY12" fmla="*/ 657225 h 1023937"/>
                  <a:gd name="connsiteX13" fmla="*/ 571500 w 998538"/>
                  <a:gd name="connsiteY13" fmla="*/ 971550 h 1023937"/>
                  <a:gd name="connsiteX14" fmla="*/ 390525 w 998538"/>
                  <a:gd name="connsiteY14" fmla="*/ 971550 h 1023937"/>
                  <a:gd name="connsiteX15" fmla="*/ 428625 w 998538"/>
                  <a:gd name="connsiteY15" fmla="*/ 657225 h 1023937"/>
                  <a:gd name="connsiteX16" fmla="*/ 123825 w 998538"/>
                  <a:gd name="connsiteY16" fmla="*/ 828675 h 1023937"/>
                  <a:gd name="connsiteX17" fmla="*/ 76200 w 998538"/>
                  <a:gd name="connsiteY17" fmla="*/ 666750 h 1023937"/>
                  <a:gd name="connsiteX18" fmla="*/ 333375 w 998538"/>
                  <a:gd name="connsiteY18" fmla="*/ 600075 h 1023937"/>
                  <a:gd name="connsiteX19" fmla="*/ 38100 w 998538"/>
                  <a:gd name="connsiteY19" fmla="*/ 485775 h 1023937"/>
                  <a:gd name="connsiteX20" fmla="*/ 104775 w 998538"/>
                  <a:gd name="connsiteY20" fmla="*/ 342900 h 1023937"/>
                  <a:gd name="connsiteX21" fmla="*/ 295275 w 998538"/>
                  <a:gd name="connsiteY21" fmla="*/ 504825 h 1023937"/>
                  <a:gd name="connsiteX22" fmla="*/ 171450 w 998538"/>
                  <a:gd name="connsiteY22" fmla="*/ 238125 h 1023937"/>
                  <a:gd name="connsiteX23" fmla="*/ 304800 w 998538"/>
                  <a:gd name="connsiteY23" fmla="*/ 209550 h 1023937"/>
                  <a:gd name="connsiteX24" fmla="*/ 400050 w 998538"/>
                  <a:gd name="connsiteY24" fmla="*/ 409575 h 102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8538" h="1023937">
                    <a:moveTo>
                      <a:pt x="400050" y="409575"/>
                    </a:moveTo>
                    <a:cubicBezTo>
                      <a:pt x="412750" y="387350"/>
                      <a:pt x="365125" y="134937"/>
                      <a:pt x="381000" y="76200"/>
                    </a:cubicBezTo>
                    <a:cubicBezTo>
                      <a:pt x="396875" y="17463"/>
                      <a:pt x="473075" y="0"/>
                      <a:pt x="495300" y="57150"/>
                    </a:cubicBezTo>
                    <a:cubicBezTo>
                      <a:pt x="517525" y="114300"/>
                      <a:pt x="488950" y="404813"/>
                      <a:pt x="514350" y="419100"/>
                    </a:cubicBezTo>
                    <a:cubicBezTo>
                      <a:pt x="539750" y="433387"/>
                      <a:pt x="606425" y="193675"/>
                      <a:pt x="647700" y="142875"/>
                    </a:cubicBezTo>
                    <a:cubicBezTo>
                      <a:pt x="688975" y="92075"/>
                      <a:pt x="766762" y="63500"/>
                      <a:pt x="762000" y="114300"/>
                    </a:cubicBezTo>
                    <a:cubicBezTo>
                      <a:pt x="757238" y="165100"/>
                      <a:pt x="595313" y="411163"/>
                      <a:pt x="619125" y="447675"/>
                    </a:cubicBezTo>
                    <a:cubicBezTo>
                      <a:pt x="642937" y="484187"/>
                      <a:pt x="849313" y="328613"/>
                      <a:pt x="904875" y="333375"/>
                    </a:cubicBezTo>
                    <a:cubicBezTo>
                      <a:pt x="960438" y="338138"/>
                      <a:pt x="998538" y="442913"/>
                      <a:pt x="952500" y="476250"/>
                    </a:cubicBezTo>
                    <a:cubicBezTo>
                      <a:pt x="906463" y="509588"/>
                      <a:pt x="638175" y="496888"/>
                      <a:pt x="628650" y="533400"/>
                    </a:cubicBezTo>
                    <a:cubicBezTo>
                      <a:pt x="619125" y="569912"/>
                      <a:pt x="873125" y="647700"/>
                      <a:pt x="895350" y="695325"/>
                    </a:cubicBezTo>
                    <a:cubicBezTo>
                      <a:pt x="917575" y="742950"/>
                      <a:pt x="815975" y="825500"/>
                      <a:pt x="762000" y="819150"/>
                    </a:cubicBezTo>
                    <a:cubicBezTo>
                      <a:pt x="708025" y="812800"/>
                      <a:pt x="603250" y="631825"/>
                      <a:pt x="571500" y="657225"/>
                    </a:cubicBezTo>
                    <a:cubicBezTo>
                      <a:pt x="539750" y="682625"/>
                      <a:pt x="601662" y="919163"/>
                      <a:pt x="571500" y="971550"/>
                    </a:cubicBezTo>
                    <a:cubicBezTo>
                      <a:pt x="541338" y="1023937"/>
                      <a:pt x="414337" y="1023937"/>
                      <a:pt x="390525" y="971550"/>
                    </a:cubicBezTo>
                    <a:cubicBezTo>
                      <a:pt x="366713" y="919163"/>
                      <a:pt x="473075" y="681037"/>
                      <a:pt x="428625" y="657225"/>
                    </a:cubicBezTo>
                    <a:cubicBezTo>
                      <a:pt x="384175" y="633413"/>
                      <a:pt x="182562" y="827088"/>
                      <a:pt x="123825" y="828675"/>
                    </a:cubicBezTo>
                    <a:cubicBezTo>
                      <a:pt x="65088" y="830262"/>
                      <a:pt x="41275" y="704850"/>
                      <a:pt x="76200" y="666750"/>
                    </a:cubicBezTo>
                    <a:cubicBezTo>
                      <a:pt x="111125" y="628650"/>
                      <a:pt x="339725" y="630237"/>
                      <a:pt x="333375" y="600075"/>
                    </a:cubicBezTo>
                    <a:cubicBezTo>
                      <a:pt x="327025" y="569913"/>
                      <a:pt x="76200" y="528637"/>
                      <a:pt x="38100" y="485775"/>
                    </a:cubicBezTo>
                    <a:cubicBezTo>
                      <a:pt x="0" y="442913"/>
                      <a:pt x="61913" y="339725"/>
                      <a:pt x="104775" y="342900"/>
                    </a:cubicBezTo>
                    <a:cubicBezTo>
                      <a:pt x="147637" y="346075"/>
                      <a:pt x="284163" y="522287"/>
                      <a:pt x="295275" y="504825"/>
                    </a:cubicBezTo>
                    <a:cubicBezTo>
                      <a:pt x="306387" y="487363"/>
                      <a:pt x="169863" y="287337"/>
                      <a:pt x="171450" y="238125"/>
                    </a:cubicBezTo>
                    <a:cubicBezTo>
                      <a:pt x="173037" y="188913"/>
                      <a:pt x="269875" y="182563"/>
                      <a:pt x="304800" y="209550"/>
                    </a:cubicBezTo>
                    <a:cubicBezTo>
                      <a:pt x="339725" y="236538"/>
                      <a:pt x="387350" y="431800"/>
                      <a:pt x="400050" y="409575"/>
                    </a:cubicBezTo>
                    <a:close/>
                  </a:path>
                </a:pathLst>
              </a:custGeom>
              <a:solidFill>
                <a:srgbClr val="FFFFCC"/>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3" name="Elipsa 52"/>
              <p:cNvSpPr/>
              <p:nvPr/>
            </p:nvSpPr>
            <p:spPr>
              <a:xfrm>
                <a:off x="4786314" y="785794"/>
                <a:ext cx="285752" cy="285752"/>
              </a:xfrm>
              <a:prstGeom prst="ellipse">
                <a:avLst/>
              </a:prstGeom>
              <a:solidFill>
                <a:srgbClr val="F8FE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55" name="Grupa 54"/>
            <p:cNvGrpSpPr/>
            <p:nvPr/>
          </p:nvGrpSpPr>
          <p:grpSpPr>
            <a:xfrm>
              <a:off x="3214678" y="5357826"/>
              <a:ext cx="1857388" cy="1500174"/>
              <a:chOff x="5148263" y="373062"/>
              <a:chExt cx="1277937" cy="1143000"/>
            </a:xfrm>
          </p:grpSpPr>
          <p:sp>
            <p:nvSpPr>
              <p:cNvPr id="47" name="Prostoručno 46"/>
              <p:cNvSpPr/>
              <p:nvPr/>
            </p:nvSpPr>
            <p:spPr>
              <a:xfrm>
                <a:off x="5148263" y="373062"/>
                <a:ext cx="1277937" cy="1143000"/>
              </a:xfrm>
              <a:custGeom>
                <a:avLst/>
                <a:gdLst>
                  <a:gd name="connsiteX0" fmla="*/ 385762 w 1277937"/>
                  <a:gd name="connsiteY0" fmla="*/ 541338 h 1143000"/>
                  <a:gd name="connsiteX1" fmla="*/ 214312 w 1277937"/>
                  <a:gd name="connsiteY1" fmla="*/ 122238 h 1143000"/>
                  <a:gd name="connsiteX2" fmla="*/ 328612 w 1277937"/>
                  <a:gd name="connsiteY2" fmla="*/ 103188 h 1143000"/>
                  <a:gd name="connsiteX3" fmla="*/ 509587 w 1277937"/>
                  <a:gd name="connsiteY3" fmla="*/ 493713 h 1143000"/>
                  <a:gd name="connsiteX4" fmla="*/ 566737 w 1277937"/>
                  <a:gd name="connsiteY4" fmla="*/ 65088 h 1143000"/>
                  <a:gd name="connsiteX5" fmla="*/ 709612 w 1277937"/>
                  <a:gd name="connsiteY5" fmla="*/ 103188 h 1143000"/>
                  <a:gd name="connsiteX6" fmla="*/ 661987 w 1277937"/>
                  <a:gd name="connsiteY6" fmla="*/ 465138 h 1143000"/>
                  <a:gd name="connsiteX7" fmla="*/ 919162 w 1277937"/>
                  <a:gd name="connsiteY7" fmla="*/ 198438 h 1143000"/>
                  <a:gd name="connsiteX8" fmla="*/ 1004887 w 1277937"/>
                  <a:gd name="connsiteY8" fmla="*/ 341313 h 1143000"/>
                  <a:gd name="connsiteX9" fmla="*/ 785812 w 1277937"/>
                  <a:gd name="connsiteY9" fmla="*/ 541338 h 1143000"/>
                  <a:gd name="connsiteX10" fmla="*/ 1223962 w 1277937"/>
                  <a:gd name="connsiteY10" fmla="*/ 646113 h 1143000"/>
                  <a:gd name="connsiteX11" fmla="*/ 1109662 w 1277937"/>
                  <a:gd name="connsiteY11" fmla="*/ 769938 h 1143000"/>
                  <a:gd name="connsiteX12" fmla="*/ 728662 w 1277937"/>
                  <a:gd name="connsiteY12" fmla="*/ 655638 h 1143000"/>
                  <a:gd name="connsiteX13" fmla="*/ 833437 w 1277937"/>
                  <a:gd name="connsiteY13" fmla="*/ 1046163 h 1143000"/>
                  <a:gd name="connsiteX14" fmla="*/ 681037 w 1277937"/>
                  <a:gd name="connsiteY14" fmla="*/ 1093788 h 1143000"/>
                  <a:gd name="connsiteX15" fmla="*/ 585787 w 1277937"/>
                  <a:gd name="connsiteY15" fmla="*/ 750888 h 1143000"/>
                  <a:gd name="connsiteX16" fmla="*/ 357187 w 1277937"/>
                  <a:gd name="connsiteY16" fmla="*/ 1017588 h 1143000"/>
                  <a:gd name="connsiteX17" fmla="*/ 252412 w 1277937"/>
                  <a:gd name="connsiteY17" fmla="*/ 931863 h 1143000"/>
                  <a:gd name="connsiteX18" fmla="*/ 442912 w 1277937"/>
                  <a:gd name="connsiteY18" fmla="*/ 693738 h 1143000"/>
                  <a:gd name="connsiteX19" fmla="*/ 61912 w 1277937"/>
                  <a:gd name="connsiteY19" fmla="*/ 731838 h 1143000"/>
                  <a:gd name="connsiteX20" fmla="*/ 71437 w 1277937"/>
                  <a:gd name="connsiteY20" fmla="*/ 512763 h 1143000"/>
                  <a:gd name="connsiteX21" fmla="*/ 385762 w 1277937"/>
                  <a:gd name="connsiteY21" fmla="*/ 541338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7937" h="1143000">
                    <a:moveTo>
                      <a:pt x="385762" y="541338"/>
                    </a:moveTo>
                    <a:cubicBezTo>
                      <a:pt x="409574" y="476251"/>
                      <a:pt x="223837" y="195263"/>
                      <a:pt x="214312" y="122238"/>
                    </a:cubicBezTo>
                    <a:cubicBezTo>
                      <a:pt x="204787" y="49213"/>
                      <a:pt x="279400" y="41276"/>
                      <a:pt x="328612" y="103188"/>
                    </a:cubicBezTo>
                    <a:cubicBezTo>
                      <a:pt x="377824" y="165100"/>
                      <a:pt x="469900" y="500063"/>
                      <a:pt x="509587" y="493713"/>
                    </a:cubicBezTo>
                    <a:cubicBezTo>
                      <a:pt x="549274" y="487363"/>
                      <a:pt x="533399" y="130176"/>
                      <a:pt x="566737" y="65088"/>
                    </a:cubicBezTo>
                    <a:cubicBezTo>
                      <a:pt x="600075" y="0"/>
                      <a:pt x="693737" y="36513"/>
                      <a:pt x="709612" y="103188"/>
                    </a:cubicBezTo>
                    <a:cubicBezTo>
                      <a:pt x="725487" y="169863"/>
                      <a:pt x="627062" y="449263"/>
                      <a:pt x="661987" y="465138"/>
                    </a:cubicBezTo>
                    <a:cubicBezTo>
                      <a:pt x="696912" y="481013"/>
                      <a:pt x="862012" y="219075"/>
                      <a:pt x="919162" y="198438"/>
                    </a:cubicBezTo>
                    <a:cubicBezTo>
                      <a:pt x="976312" y="177801"/>
                      <a:pt x="1027112" y="284163"/>
                      <a:pt x="1004887" y="341313"/>
                    </a:cubicBezTo>
                    <a:cubicBezTo>
                      <a:pt x="982662" y="398463"/>
                      <a:pt x="749300" y="490538"/>
                      <a:pt x="785812" y="541338"/>
                    </a:cubicBezTo>
                    <a:cubicBezTo>
                      <a:pt x="822324" y="592138"/>
                      <a:pt x="1169987" y="608013"/>
                      <a:pt x="1223962" y="646113"/>
                    </a:cubicBezTo>
                    <a:cubicBezTo>
                      <a:pt x="1277937" y="684213"/>
                      <a:pt x="1192212" y="768351"/>
                      <a:pt x="1109662" y="769938"/>
                    </a:cubicBezTo>
                    <a:cubicBezTo>
                      <a:pt x="1027112" y="771525"/>
                      <a:pt x="774699" y="609601"/>
                      <a:pt x="728662" y="655638"/>
                    </a:cubicBezTo>
                    <a:cubicBezTo>
                      <a:pt x="682625" y="701675"/>
                      <a:pt x="841374" y="973138"/>
                      <a:pt x="833437" y="1046163"/>
                    </a:cubicBezTo>
                    <a:cubicBezTo>
                      <a:pt x="825500" y="1119188"/>
                      <a:pt x="722312" y="1143000"/>
                      <a:pt x="681037" y="1093788"/>
                    </a:cubicBezTo>
                    <a:cubicBezTo>
                      <a:pt x="639762" y="1044576"/>
                      <a:pt x="639762" y="763588"/>
                      <a:pt x="585787" y="750888"/>
                    </a:cubicBezTo>
                    <a:cubicBezTo>
                      <a:pt x="531812" y="738188"/>
                      <a:pt x="412749" y="987426"/>
                      <a:pt x="357187" y="1017588"/>
                    </a:cubicBezTo>
                    <a:cubicBezTo>
                      <a:pt x="301625" y="1047750"/>
                      <a:pt x="238125" y="985838"/>
                      <a:pt x="252412" y="931863"/>
                    </a:cubicBezTo>
                    <a:cubicBezTo>
                      <a:pt x="266700" y="877888"/>
                      <a:pt x="474662" y="727075"/>
                      <a:pt x="442912" y="693738"/>
                    </a:cubicBezTo>
                    <a:cubicBezTo>
                      <a:pt x="411162" y="660401"/>
                      <a:pt x="123824" y="762000"/>
                      <a:pt x="61912" y="731838"/>
                    </a:cubicBezTo>
                    <a:cubicBezTo>
                      <a:pt x="0" y="701676"/>
                      <a:pt x="15875" y="546101"/>
                      <a:pt x="71437" y="512763"/>
                    </a:cubicBezTo>
                    <a:cubicBezTo>
                      <a:pt x="127000" y="479426"/>
                      <a:pt x="361950" y="606425"/>
                      <a:pt x="385762" y="541338"/>
                    </a:cubicBezTo>
                    <a:close/>
                  </a:path>
                </a:pathLst>
              </a:custGeom>
              <a:solidFill>
                <a:srgbClr val="FFFFCC"/>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4" name="Elipsa 53"/>
              <p:cNvSpPr/>
              <p:nvPr/>
            </p:nvSpPr>
            <p:spPr>
              <a:xfrm>
                <a:off x="5572132" y="857232"/>
                <a:ext cx="285752" cy="285752"/>
              </a:xfrm>
              <a:prstGeom prst="ellipse">
                <a:avLst/>
              </a:prstGeom>
              <a:solidFill>
                <a:srgbClr val="FFFF66"/>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nodeType="clickEffect">
                                  <p:stCondLst>
                                    <p:cond delay="0"/>
                                  </p:stCondLst>
                                  <p:childTnLst>
                                    <p:set>
                                      <p:cBhvr>
                                        <p:cTn id="55" dur="1" fill="hold">
                                          <p:stCondLst>
                                            <p:cond delay="0"/>
                                          </p:stCondLst>
                                        </p:cTn>
                                        <p:tgtEl>
                                          <p:spTgt spid="58"/>
                                        </p:tgtEl>
                                        <p:attrNameLst>
                                          <p:attrName>style.visibility</p:attrName>
                                        </p:attrNameLst>
                                      </p:cBhvr>
                                      <p:to>
                                        <p:strVal val="visible"/>
                                      </p:to>
                                    </p:set>
                                    <p:anim from="(-#ppt_w/2)" to="(#ppt_x)" calcmode="lin" valueType="num">
                                      <p:cBhvr>
                                        <p:cTn id="56" dur="600" fill="hold">
                                          <p:stCondLst>
                                            <p:cond delay="0"/>
                                          </p:stCondLst>
                                        </p:cTn>
                                        <p:tgtEl>
                                          <p:spTgt spid="58"/>
                                        </p:tgtEl>
                                        <p:attrNameLst>
                                          <p:attrName>ppt_x</p:attrName>
                                        </p:attrNameLst>
                                      </p:cBhvr>
                                    </p:anim>
                                    <p:anim from="0" to="-1.0" calcmode="lin" valueType="num">
                                      <p:cBhvr>
                                        <p:cTn id="57" dur="200" decel="50000" autoRev="1" fill="hold">
                                          <p:stCondLst>
                                            <p:cond delay="600"/>
                                          </p:stCondLst>
                                        </p:cTn>
                                        <p:tgtEl>
                                          <p:spTgt spid="58"/>
                                        </p:tgtEl>
                                        <p:attrNameLst>
                                          <p:attrName>xshear</p:attrName>
                                        </p:attrNameLst>
                                      </p:cBhvr>
                                    </p:anim>
                                    <p:animScale>
                                      <p:cBhvr>
                                        <p:cTn id="58" dur="200" decel="100000" autoRev="1" fill="hold">
                                          <p:stCondLst>
                                            <p:cond delay="600"/>
                                          </p:stCondLst>
                                        </p:cTn>
                                        <p:tgtEl>
                                          <p:spTgt spid="58"/>
                                        </p:tgtEl>
                                      </p:cBhvr>
                                      <p:from x="100000" y="100000"/>
                                      <p:to x="80000" y="100000"/>
                                    </p:animScale>
                                    <p:anim by="(#ppt_h/3+#ppt_w*0.1)" calcmode="lin" valueType="num">
                                      <p:cBhvr additive="sum">
                                        <p:cTn id="59" dur="200" decel="100000" autoRev="1" fill="hold">
                                          <p:stCondLst>
                                            <p:cond delay="600"/>
                                          </p:stCondLst>
                                        </p:cTn>
                                        <p:tgtEl>
                                          <p:spTgt spid="5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214338"/>
            <a:ext cx="6672266" cy="1143008"/>
          </a:xfrm>
        </p:spPr>
        <p:txBody>
          <a:bodyPr/>
          <a:lstStyle/>
          <a:p>
            <a:r>
              <a:rPr lang="hr-HR" sz="4400" dirty="0" smtClean="0">
                <a:solidFill>
                  <a:schemeClr val="accent1">
                    <a:lumMod val="60000"/>
                    <a:lumOff val="40000"/>
                  </a:schemeClr>
                </a:solidFill>
              </a:rPr>
              <a:t>Maslačak</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285984" y="1000108"/>
            <a:ext cx="6172200" cy="4800624"/>
          </a:xfrm>
        </p:spPr>
        <p:txBody>
          <a:bodyPr/>
          <a:lstStyle/>
          <a:p>
            <a:pPr>
              <a:buSzPct val="100000"/>
              <a:buFont typeface="Courier New" pitchFamily="49" charset="0"/>
              <a:buChar char="o"/>
            </a:pPr>
            <a:r>
              <a:rPr lang="hr-HR" dirty="0" smtClean="0"/>
              <a:t> </a:t>
            </a:r>
            <a:r>
              <a:rPr lang="hr-HR" sz="2000" dirty="0" smtClean="0">
                <a:solidFill>
                  <a:schemeClr val="accent1">
                    <a:lumMod val="75000"/>
                  </a:schemeClr>
                </a:solidFill>
                <a:latin typeface="Comic Sans MS" pitchFamily="66" charset="0"/>
              </a:rPr>
              <a:t>Maslačak je samonikla biljka travnjaka i uz putove</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Dijelovi za upotrebu su korijen, listovi, cvatovi</a:t>
            </a:r>
          </a:p>
          <a:p>
            <a:pPr>
              <a:buSzPct val="100000"/>
              <a:buFont typeface="Courier New" pitchFamily="49" charset="0"/>
              <a:buChar char="o"/>
            </a:pPr>
            <a:r>
              <a:rPr lang="hr-HR" sz="2000" dirty="0" smtClean="0">
                <a:solidFill>
                  <a:schemeClr val="accent1">
                    <a:lumMod val="75000"/>
                  </a:schemeClr>
                </a:solidFill>
                <a:latin typeface="Comic Sans MS" pitchFamily="66" charset="0"/>
              </a:rPr>
              <a:t> Koristi se pri bolestima jetre, žuči, hemoroidima</a:t>
            </a:r>
          </a:p>
          <a:p>
            <a:pPr>
              <a:buSzPct val="100000"/>
              <a:buFont typeface="Courier New" pitchFamily="49" charset="0"/>
              <a:buChar char="o"/>
            </a:pPr>
            <a:r>
              <a:rPr lang="hr-HR" sz="2000" dirty="0" smtClean="0">
                <a:solidFill>
                  <a:schemeClr val="accent1">
                    <a:lumMod val="75000"/>
                  </a:schemeClr>
                </a:solidFill>
                <a:latin typeface="Comic Sans MS" pitchFamily="66" charset="0"/>
              </a:rPr>
              <a:t> </a:t>
            </a:r>
            <a:r>
              <a:rPr lang="pt-BR" sz="2000" dirty="0" smtClean="0">
                <a:solidFill>
                  <a:schemeClr val="accent1">
                    <a:lumMod val="75000"/>
                  </a:schemeClr>
                </a:solidFill>
                <a:latin typeface="Comic Sans MS" pitchFamily="66" charset="0"/>
              </a:rPr>
              <a:t>Raste do 30 cm visine</a:t>
            </a:r>
            <a:endParaRPr lang="hr-HR" sz="2000" dirty="0" smtClean="0">
              <a:solidFill>
                <a:schemeClr val="accent1">
                  <a:lumMod val="75000"/>
                </a:schemeClr>
              </a:solidFill>
              <a:latin typeface="Comic Sans MS" pitchFamily="66" charset="0"/>
            </a:endParaRPr>
          </a:p>
          <a:p>
            <a:pPr>
              <a:buSzPct val="100000"/>
              <a:buFont typeface="Courier New" pitchFamily="49" charset="0"/>
              <a:buChar char="o"/>
            </a:pPr>
            <a:endParaRPr lang="pt-BR" sz="2000" dirty="0" smtClean="0">
              <a:solidFill>
                <a:schemeClr val="accent1">
                  <a:lumMod val="75000"/>
                </a:schemeClr>
              </a:solidFill>
            </a:endParaRPr>
          </a:p>
          <a:p>
            <a:pPr>
              <a:buSzPct val="100000"/>
              <a:buFont typeface="Courier New" pitchFamily="49" charset="0"/>
              <a:buChar char="o"/>
            </a:pPr>
            <a:endParaRPr lang="pt-BR" dirty="0" smtClean="0">
              <a:solidFill>
                <a:schemeClr val="accent1">
                  <a:lumMod val="75000"/>
                </a:schemeClr>
              </a:solidFill>
            </a:endParaRPr>
          </a:p>
        </p:txBody>
      </p:sp>
      <p:pic>
        <p:nvPicPr>
          <p:cNvPr id="3082" name="Picture 10" descr="http://www.landscape-photo.net/albums/userpics/10001/98/normal_Dandelion_-_2.jpg"/>
          <p:cNvPicPr>
            <a:picLocks noChangeAspect="1" noChangeArrowheads="1"/>
          </p:cNvPicPr>
          <p:nvPr/>
        </p:nvPicPr>
        <p:blipFill>
          <a:blip r:embed="rId2"/>
          <a:srcRect/>
          <a:stretch>
            <a:fillRect/>
          </a:stretch>
        </p:blipFill>
        <p:spPr bwMode="auto">
          <a:xfrm>
            <a:off x="0" y="3429000"/>
            <a:ext cx="9144000" cy="3429000"/>
          </a:xfrm>
          <a:prstGeom prst="rect">
            <a:avLst/>
          </a:prstGeom>
          <a:noFill/>
        </p:spPr>
      </p:pic>
      <p:sp>
        <p:nvSpPr>
          <p:cNvPr id="5" name="TekstniOkvir 4"/>
          <p:cNvSpPr txBox="1"/>
          <p:nvPr/>
        </p:nvSpPr>
        <p:spPr>
          <a:xfrm>
            <a:off x="7715272" y="3571876"/>
            <a:ext cx="1428728" cy="369332"/>
          </a:xfrm>
          <a:prstGeom prst="rect">
            <a:avLst/>
          </a:prstGeom>
          <a:noFill/>
        </p:spPr>
        <p:txBody>
          <a:bodyPr wrap="square" rtlCol="0">
            <a:spAutoFit/>
          </a:bodyPr>
          <a:lstStyle/>
          <a:p>
            <a:r>
              <a:rPr lang="hr-HR" b="1" u="sng" dirty="0" smtClean="0"/>
              <a:t>Maslačak</a:t>
            </a:r>
            <a:endParaRPr lang="hr-HR" b="1" u="sng"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nodeType="clickEffect">
                                  <p:stCondLst>
                                    <p:cond delay="0"/>
                                  </p:stCondLst>
                                  <p:childTnLst>
                                    <p:set>
                                      <p:cBhvr>
                                        <p:cTn id="55" dur="1" fill="hold">
                                          <p:stCondLst>
                                            <p:cond delay="0"/>
                                          </p:stCondLst>
                                        </p:cTn>
                                        <p:tgtEl>
                                          <p:spTgt spid="3082"/>
                                        </p:tgtEl>
                                        <p:attrNameLst>
                                          <p:attrName>style.visibility</p:attrName>
                                        </p:attrNameLst>
                                      </p:cBhvr>
                                      <p:to>
                                        <p:strVal val="visible"/>
                                      </p:to>
                                    </p:set>
                                    <p:anim from="(-#ppt_w/2)" to="(#ppt_x)" calcmode="lin" valueType="num">
                                      <p:cBhvr>
                                        <p:cTn id="56" dur="600" fill="hold">
                                          <p:stCondLst>
                                            <p:cond delay="0"/>
                                          </p:stCondLst>
                                        </p:cTn>
                                        <p:tgtEl>
                                          <p:spTgt spid="3082"/>
                                        </p:tgtEl>
                                        <p:attrNameLst>
                                          <p:attrName>ppt_x</p:attrName>
                                        </p:attrNameLst>
                                      </p:cBhvr>
                                    </p:anim>
                                    <p:anim from="0" to="-1.0" calcmode="lin" valueType="num">
                                      <p:cBhvr>
                                        <p:cTn id="57" dur="200" decel="50000" autoRev="1" fill="hold">
                                          <p:stCondLst>
                                            <p:cond delay="600"/>
                                          </p:stCondLst>
                                        </p:cTn>
                                        <p:tgtEl>
                                          <p:spTgt spid="3082"/>
                                        </p:tgtEl>
                                        <p:attrNameLst>
                                          <p:attrName>xshear</p:attrName>
                                        </p:attrNameLst>
                                      </p:cBhvr>
                                    </p:anim>
                                    <p:animScale>
                                      <p:cBhvr>
                                        <p:cTn id="58" dur="200" decel="100000" autoRev="1" fill="hold">
                                          <p:stCondLst>
                                            <p:cond delay="600"/>
                                          </p:stCondLst>
                                        </p:cTn>
                                        <p:tgtEl>
                                          <p:spTgt spid="3082"/>
                                        </p:tgtEl>
                                      </p:cBhvr>
                                      <p:from x="100000" y="100000"/>
                                      <p:to x="80000" y="100000"/>
                                    </p:animScale>
                                    <p:anim by="(#ppt_h/3+#ppt_w*0.1)" calcmode="lin" valueType="num">
                                      <p:cBhvr additive="sum">
                                        <p:cTn id="59" dur="200" decel="100000" autoRev="1" fill="hold">
                                          <p:stCondLst>
                                            <p:cond delay="600"/>
                                          </p:stCondLst>
                                        </p:cTn>
                                        <p:tgtEl>
                                          <p:spTgt spid="3082"/>
                                        </p:tgtEl>
                                        <p:attrNameLst>
                                          <p:attrName>ppt_x</p:attrName>
                                        </p:attrNameLst>
                                      </p:cBhvr>
                                    </p:anim>
                                  </p:childTnLst>
                                </p:cTn>
                              </p:par>
                              <p:par>
                                <p:cTn id="60" presetID="34" presetClass="entr" presetSubtype="0" fill="hold" nodeType="withEffect">
                                  <p:stCondLst>
                                    <p:cond delay="0"/>
                                  </p:stCondLst>
                                  <p:childTnLst>
                                    <p:set>
                                      <p:cBhvr>
                                        <p:cTn id="61" dur="1" fill="hold">
                                          <p:stCondLst>
                                            <p:cond delay="0"/>
                                          </p:stCondLst>
                                        </p:cTn>
                                        <p:tgtEl>
                                          <p:spTgt spid="5">
                                            <p:txEl>
                                              <p:pRg st="0" end="0"/>
                                            </p:txEl>
                                          </p:spTgt>
                                        </p:tgtEl>
                                        <p:attrNameLst>
                                          <p:attrName>style.visibility</p:attrName>
                                        </p:attrNameLst>
                                      </p:cBhvr>
                                      <p:to>
                                        <p:strVal val="visible"/>
                                      </p:to>
                                    </p:set>
                                    <p:anim from="(-#ppt_w/2)" to="(#ppt_x)" calcmode="lin" valueType="num">
                                      <p:cBhvr>
                                        <p:cTn id="62" dur="600" fill="hold">
                                          <p:stCondLst>
                                            <p:cond delay="0"/>
                                          </p:stCondLst>
                                        </p:cTn>
                                        <p:tgtEl>
                                          <p:spTgt spid="5">
                                            <p:txEl>
                                              <p:pRg st="0" end="0"/>
                                            </p:txEl>
                                          </p:spTgt>
                                        </p:tgtEl>
                                        <p:attrNameLst>
                                          <p:attrName>ppt_x</p:attrName>
                                        </p:attrNameLst>
                                      </p:cBhvr>
                                    </p:anim>
                                    <p:anim from="0" to="-1.0" calcmode="lin" valueType="num">
                                      <p:cBhvr>
                                        <p:cTn id="63" dur="200" decel="50000" autoRev="1" fill="hold">
                                          <p:stCondLst>
                                            <p:cond delay="600"/>
                                          </p:stCondLst>
                                        </p:cTn>
                                        <p:tgtEl>
                                          <p:spTgt spid="5">
                                            <p:txEl>
                                              <p:pRg st="0" end="0"/>
                                            </p:txEl>
                                          </p:spTgt>
                                        </p:tgtEl>
                                        <p:attrNameLst>
                                          <p:attrName>xshear</p:attrName>
                                        </p:attrNameLst>
                                      </p:cBhvr>
                                    </p:anim>
                                    <p:animScale>
                                      <p:cBhvr>
                                        <p:cTn id="64" dur="200" decel="100000" autoRev="1" fill="hold">
                                          <p:stCondLst>
                                            <p:cond delay="600"/>
                                          </p:stCondLst>
                                        </p:cTn>
                                        <p:tgtEl>
                                          <p:spTgt spid="5">
                                            <p:txEl>
                                              <p:pRg st="0" end="0"/>
                                            </p:txEl>
                                          </p:spTgt>
                                        </p:tgtEl>
                                      </p:cBhvr>
                                      <p:from x="100000" y="100000"/>
                                      <p:to x="80000" y="100000"/>
                                    </p:animScale>
                                    <p:anim by="(#ppt_h/3+#ppt_w*0.1)" calcmode="lin" valueType="num">
                                      <p:cBhvr additive="sum">
                                        <p:cTn id="65" dur="200" decel="100000" autoRev="1" fill="hold">
                                          <p:stCondLst>
                                            <p:cond delay="600"/>
                                          </p:stCondLst>
                                        </p:cTn>
                                        <p:tgtEl>
                                          <p:spTgt spid="5">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214338"/>
            <a:ext cx="6672266" cy="1000132"/>
          </a:xfrm>
        </p:spPr>
        <p:txBody>
          <a:bodyPr>
            <a:normAutofit/>
          </a:bodyPr>
          <a:lstStyle/>
          <a:p>
            <a:r>
              <a:rPr lang="hr-HR" sz="4400" dirty="0" smtClean="0">
                <a:solidFill>
                  <a:schemeClr val="accent1">
                    <a:lumMod val="60000"/>
                    <a:lumOff val="40000"/>
                  </a:schemeClr>
                </a:solidFill>
              </a:rPr>
              <a:t>Metvica</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285984" y="785794"/>
            <a:ext cx="6172216" cy="4946186"/>
          </a:xfrm>
        </p:spPr>
        <p:txBody>
          <a:bodyPr>
            <a:normAutofit/>
          </a:bodyPr>
          <a:lstStyle/>
          <a:p>
            <a:pPr>
              <a:buSzPct val="100000"/>
              <a:buFont typeface="Courier New" pitchFamily="49" charset="0"/>
              <a:buChar char="o"/>
            </a:pPr>
            <a:r>
              <a:rPr lang="hr-HR" sz="2000" dirty="0" smtClean="0">
                <a:solidFill>
                  <a:schemeClr val="accent1">
                    <a:lumMod val="75000"/>
                  </a:schemeClr>
                </a:solidFill>
              </a:rPr>
              <a:t> </a:t>
            </a:r>
            <a:r>
              <a:rPr lang="hr-HR" sz="2000" dirty="0" smtClean="0">
                <a:solidFill>
                  <a:schemeClr val="accent1">
                    <a:lumMod val="75000"/>
                  </a:schemeClr>
                </a:solidFill>
                <a:latin typeface="Comic Sans MS" pitchFamily="66" charset="0"/>
              </a:rPr>
              <a:t>Poznata kao nana, paprena metvica, menta, pepermint</a:t>
            </a:r>
          </a:p>
          <a:p>
            <a:pPr>
              <a:buSzPct val="100000"/>
              <a:buFont typeface="Courier New" pitchFamily="49" charset="0"/>
              <a:buChar char="o"/>
            </a:pPr>
            <a:r>
              <a:rPr lang="hr-HR" sz="2000" dirty="0" smtClean="0">
                <a:solidFill>
                  <a:schemeClr val="accent1">
                    <a:lumMod val="75000"/>
                  </a:schemeClr>
                </a:solidFill>
                <a:latin typeface="Comic Sans MS" pitchFamily="66" charset="0"/>
              </a:rPr>
              <a:t>Dolazi sa dalekog istoka odakle se širi u Europu</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Dijelovi za upotrebu su vanjski dijelovi</a:t>
            </a:r>
          </a:p>
          <a:p>
            <a:pPr>
              <a:buSzPct val="100000"/>
              <a:buFont typeface="Courier New" pitchFamily="49" charset="0"/>
              <a:buChar char="o"/>
            </a:pPr>
            <a:r>
              <a:rPr lang="hr-HR" sz="2000" dirty="0" smtClean="0">
                <a:latin typeface="Comic Sans MS" pitchFamily="66" charset="0"/>
              </a:rPr>
              <a:t> </a:t>
            </a:r>
            <a:r>
              <a:rPr lang="hr-HR" sz="2000" dirty="0" smtClean="0">
                <a:solidFill>
                  <a:schemeClr val="accent1">
                    <a:lumMod val="75000"/>
                  </a:schemeClr>
                </a:solidFill>
                <a:latin typeface="Comic Sans MS" pitchFamily="66" charset="0"/>
              </a:rPr>
              <a:t>Pospješuje  probavu, djeluje protiv bolova (uključujući menstrualne tegobe)</a:t>
            </a:r>
          </a:p>
          <a:p>
            <a:pPr>
              <a:buSzPct val="100000"/>
              <a:buFont typeface="Courier New" pitchFamily="49" charset="0"/>
              <a:buChar char="o"/>
            </a:pPr>
            <a:r>
              <a:rPr lang="hr-HR" sz="2000" dirty="0" smtClean="0">
                <a:solidFill>
                  <a:schemeClr val="accent1">
                    <a:lumMod val="75000"/>
                  </a:schemeClr>
                </a:solidFill>
                <a:latin typeface="Comic Sans MS" pitchFamily="66" charset="0"/>
              </a:rPr>
              <a:t> Može narasti i do 90 cm visine</a:t>
            </a:r>
          </a:p>
          <a:p>
            <a:pPr>
              <a:buSzPct val="100000"/>
            </a:pPr>
            <a:endParaRPr lang="hr-HR" sz="2000" dirty="0" smtClean="0">
              <a:solidFill>
                <a:schemeClr val="accent1">
                  <a:lumMod val="75000"/>
                </a:schemeClr>
              </a:solidFill>
            </a:endParaRPr>
          </a:p>
          <a:p>
            <a:pPr>
              <a:buSzPct val="100000"/>
              <a:buFont typeface="Courier New" pitchFamily="49" charset="0"/>
              <a:buChar char="o"/>
            </a:pPr>
            <a:endParaRPr lang="hr-HR" sz="2000" dirty="0" smtClean="0">
              <a:solidFill>
                <a:schemeClr val="accent1">
                  <a:lumMod val="75000"/>
                </a:schemeClr>
              </a:solidFill>
            </a:endParaRPr>
          </a:p>
          <a:p>
            <a:pPr>
              <a:buSzPct val="100000"/>
              <a:buFont typeface="Courier New" pitchFamily="49" charset="0"/>
              <a:buChar char="o"/>
            </a:pPr>
            <a:endParaRPr lang="hr-HR" sz="2000" dirty="0" smtClean="0"/>
          </a:p>
          <a:p>
            <a:pPr>
              <a:buSzPct val="100000"/>
              <a:buFont typeface="Courier New" pitchFamily="49" charset="0"/>
              <a:buChar char="o"/>
            </a:pPr>
            <a:endParaRPr lang="hr-HR" sz="2000" dirty="0" smtClean="0"/>
          </a:p>
          <a:p>
            <a:pPr>
              <a:buSzPct val="100000"/>
              <a:buFont typeface="Courier New" pitchFamily="49" charset="0"/>
              <a:buChar char="o"/>
            </a:pPr>
            <a:endParaRPr lang="hr-HR" sz="2000" dirty="0" smtClean="0">
              <a:solidFill>
                <a:schemeClr val="accent1">
                  <a:lumMod val="75000"/>
                </a:schemeClr>
              </a:solidFill>
            </a:endParaRPr>
          </a:p>
        </p:txBody>
      </p:sp>
      <p:sp>
        <p:nvSpPr>
          <p:cNvPr id="31746" name="AutoShape 2" descr="data:image/jpeg;base64,/9j/4AAQSkZJRgABAQAAAQABAAD/2wCEAAkGBhQSEBUUEhQVExQWFxcYGRgWFxgYGhoYHRgXFxgYGhcaHicgFxkjGRcVIi8gIycpLCwsGB4xNTAqNSYrLCkBCQoKDgwOGg8PGiwlHyQ0LCwsLDAtLCwsLCwvLSwsLCwpLCksLCwsLCwpLCwsLCwsLCwsLCwpLCwsLyosLCwsLP/AABEIANsA5gMBIgACEQEDEQH/xAAbAAEAAgMBAQAAAAAAAAAAAAAAAwUCBAYHAf/EADsQAAEDAwEFBwIGAQMDBQAAAAEAAhEDITFBBBJRYXEFBiKBkaGx0fATMkLB4fFSFDNiI3KCBxUkkqL/xAAbAQEAAgMBAQAAAAAAAAAAAAAAAgQBAwUGB//EADARAAICAgEDAwEFCQEAAAAAAAABAhEDBCESMUETUWEFMjOBkaEVIiNxscHR8PEU/9oADAMBAAIRAxEAPwD3FERAEREAREQBERAEREAREQBERAERUfbneMbPUYIBbl+d6NN3Tnf+VCc4wVyIykoq2XiLChXa9oc0y1wkEahZqZIIiIAiIgCItTtXbvwaTn6gWnjosNpK2YbpWzbRcV2P3lfTqhlZ/wCI1xu45aTcf+PLRdqowmprgjCamuAiIpkwiIgCIiAIiIAiIgCIiAIiIAiIgCIiALyzvptu9tL72DgPIWK9NrbYxhAc9rScAkCfVeN94a29WqGZ8Ttea527PskU9qXCR1fcjvKym11Ko6GiSJ0yccDHr1Xd7PtLXt3mEOHEfdl4ozxDeiAAI3ROYJvnHHiF2vdntctrAfofbl5dPqoYdhxajLsQw52qizukRF1C+EREAXMd5u1mOZuMMkOvYxgjOuVe9qVd2i8j/E+9l552hVMh17GOVse6pbWR/YRV2MjS6UalcHfzw/dei9g9qCtT/wCTQA7rAv53XnRaInjnXnPJdF3M2ndrFuj2n1Fx7A+q04MlTr3K2vOp17nbIiLpnTCIiAIiIAiIgCIiAIiIAiIgCIiAIiwrVg1pc4wBqsNpK2Dz3v7tZO0R/iG/X9yuTqMDwMbxP6eM3AC6TvpUa/aN5njBAxxAv8KiHgIJDQHRJtIHPriFw5yU5t/JyMvM2Ys3tyN4AiW25G/RWuz7Q4PYXQ3dLckachKrNjEudLQWlwOlzGPYXU9JtwLEc452km+M81GS44NfY7nYu87nVmzG64wB1x855Lql5Ns9cB4M3BB9MfZXf92NvdWa9zjPiHxeOAwrelml1OEubL+vlbfSy6REXULhQ96O1Nxu4P1Z6LhNurTeBFrXK6PvhtLHVLGS0QevIrlapkW9b+wXn8+Xqytp/BydidzZjvEnTmeHVWOwVSHWN/4gqo2a+RBxGs9eCtdjbBzb55/fJa3KjSj0zYv9pkmfC2/kFOq7sLaC+iCdDA6WVivQY5dUE0dqDuKYREWwkEREAREQBERAEREAREQBERAFRd86xbspjVwHyr1cH3r7dfUNWhA3A6Lfmsc3KrbUksbXuac0koOzkn1d6Tm5tNva9lIceKTvDhMA6AcxqsPwwAd2fIzPM8Fk4+Im83MYnN5n7lcVcHJMNnphjy38oI3s45D1HIKUbu/IBAg4NuAJ+qr/AMUB7TrJBgxpr5gLdoOicjePMC2g5FbL4BIak2Fh+55dOKvuxu3nUgxjMF8m2ZhsdICoKFOAJuTfy0t0U1F5Dw4G4IIwOYPOFFNp2iUJOLtHrywrHwmOB+FRd0NtdUY/eJdDhBN8zPutvvF2maFEkZNh9V2Xmj6XqPsdb1E4dR572gTvEm5nrqtSo61/iBOSfvipdsrF4JsHelxdQupGNDy/Zech8nGb5Puy08mCb+Q6G3BWNK9xPv8Av5rQ2ZsNiCLn0nT63yrDZ2/f30UpMHad2NrlpYBZoBnmZ+ivFRd04/Dfa+8JPlb0/dXq9Bq36MbOxh+wgiIrJtCIiAIiIAiIgCIiAIiIAiIgC8u701SdrqEjcbIBEyZFpjgbeq9E7X2k06LnNyvL9u251SoXPhziQLwZtAEYOi5m9l7QX8yltS4SNKqJs2B/xJ95GMKKm07oDTvGCIAjGdbxCzqvv4gOF2wPUBYU6wBc0Bom8gxa0j1AMAarmXZQM3lu7LvEGkY5GYnjZbFYSLE6QB/dxHDitZ1IOHleDxkxbos6D5DDGgPSLG5zeM8FlMwbEDAFsYg8M9E3r6T0+vJfGkTe/AzqdFjHvw9r8FkFx2L2w9jhTYYLnCA2bmQLyuk78VGljWA+K58rZ4YXCbK4se1xJBbiCLc88Fe9u7QKj2v3t6WMnruiR6qMsvRicPdr/JvjkrG0VjYLY8vrnzUWzAht4JjTlb7CypVACW2EG/HE6dV8ggnrPry4TPqqyK5nRmNQZN+Umy3Nmbx+4tPRa9Jx3ZtMn5W2zAHFSbCOn7qVHS5v6Yk9SbfB9F0q5vuk0y86AALpF6HR+5R19f7CCIiuG8IiIAiIgCIiAIiIAiIgCIiA5rvZ26KYNLc3pbMzHpzsvOq5Jd+UwebR6666rsO/lWi5w3XB1Vvhc0Akxe+ItdcOXC4vOtwOcWyuDstvK7dnL2G3Inp1oEgEtvmDfjEeKBpCj2lgIaBYgyIA1yLZtC137wdoGGL2txEm5+pWbascG8rY06qu+CuTNg4AiOc9TCzoUwARoTNxxMgDpK1fy8A0nJ49Nb+UrboWbvGL3ABvwk+crAM3vhuCgNuAsP2jjJKjm45XP0+PVR7NUD64pyQGsLrATvOLWN5YLvZMcXJ0hFW6JqrLGfUmPPpy+VP2bvGmPxA4Oi853gIJ88+ahr0P0vuA8EEWcHDxDBMj8pjHi5LbpbR4iOYnqfvCZ8LXYk40YgkOIucYzr9FlUxIufvHEr7XiREcD0P8rJtrqpZqNqnQgDeIsNPX1UrDedAod7wiZki3FZg6LKdkjpu6Q8bjOW48x9+a6hc33So/mdy3f3P7LpF6TQv0V+J1df7tBERXSwEREAREQBERAEREAREQBEUe0OIY4tyAY6xZAeTd9dkdS2upvDwvJe0nUEzY8jIXP0tsjRut/wC5J8lt9s9u1qzv+q8ngDgco09FUOHE+i8tkknJuPY4eSScm0bdXat43v09r5X2mCDm51wT9DhajTH6R965uthtabG8D0+h5rCZBM2t6RfHQX0+yVsU3tw0aCBJMZ1OTZaLawBtfQEfvw66r62r4xexBmeRFvco0yRvVIg/dhf0wq6jQqCu6qATTqMaAZuDvBwJAuARqsu2qsUXxaGO9Ty43CsatVpa0Nid1haQBNoDgDwOfMFWcEe7JwXk+NqzFiARE3MngC7Np9FIx0CLRmedrHicX+ihqbR4S4OI3SDHSC4G04LvVZvJnQxPl9QrL7E7N9lTebBORn4+Fi93htqP48uHkoaT/Y8Oi2ruMDqTym/T+1ytjFXKNUo+UbDTP37+inYATJsqVm271XdBgX/v1VhthsADA1wL9eQ4rVTMUdh3WpS4uxAIi0nnHCF0q4Puj2mfxmtN7vHrMdV3i9F9P6fRqJ1dZro4CIi6BYCIiAIiIAiLju+HeGpSqbjHbsAGxhasuRY42yE5qCtnYqOntDXflcDHArzfZ+/Fa4Lt4EEX0nUHMqmp7e8PlrjIMzJgeaqvc54iV3srwj17aNup0433tbOJICjq9q0m03P32lrRJgg/C8u7Y7cfXhxlxaACW41VU3bze89Jx9Vqluyt9K4IS2vZHrPZneqjWdutO6cCdTwnirGvt1NhAe9rScAkAnpK8TbtJaZgDpM85K+bX2uXu3iS6Zkkz/dlpW/liqav5MLadcoz72VmO2p5pjc3nfkubxciBaeCpq1UTu33uefTRSbVUlwdMuggG8xz5x7LTqtJ/MX8LCSP45Sqag5vqZScep2z653C5xf99Ap9mMiCd0A6n3jVaNV7hA3pdaOBHC+ei+CqN4i4doc/+J5QjgYcGXLHDS/UWjmJMqUMaWzgg8TcEQRfAkBaGylxBMB3MQT0g3WVOsRPCxtpBB06YWuSsjZYU2tfvUjgsJOtpjz1/wDqs9m2R1NrWy5wA3Qd0jkJHQASqpm1hm0tLj4XDcJsYOW9MkeiuK4L6RaASYzIsRcHQDTKtY6jBG6PET49rSfGAdIJEgERnh5rGmSGiTJHhJvkcpuMX5rUbU3oNxbqc4dpGbcff7+Jul7bYa6bNJkREZ0U+rwLLTZ6pjEaf1oMrapH3AHX+LKrpOhsYPOCTPyI1W5UqboJ4AnPLlZapckbPnZeyhlWoScEAHkRProrNrpvMHJyoaJG7vAXcGzEmbDQfwVIaPhkg66weh1HmqGTIrMs2dg2j8MtcPzCC3rca/C7Dux2q+qXNeSdRPUD91xWz0yAJFuOb9Rj94XRd3tsbSeJklw3YGnizf7ssaOz6eaKbpeTfgk1Jex2aIi9kdMIsalQNBJwASegXnfanfx9RhNMmm2XBsZLQYkniTwWnLmjiVshOagrZ6FUrtb+ZwHUgLmO+Pes7OGtpEEuBJIgwMCOC872ra3E3c5xmPzC61q1abEGOpn78lSybMpLpSoqT2G1SVFs/vPXcb1KgPHePstXbO1DVM1HOe4WzpzN1Vms2YAyMlxlZRJO7YZh0j0PFVrKzkycOieGp4cPZG6XN/i/JRUqkiD4YzIt7ZKxDwbNs7AInHE/fFYbIs2hJGLTkm2mT/CxFV1wHWByMX0A1yVCNoMgRvCbQLny+8LKi8OPGAOIA440WpkQ9lvBIdGuvpiTPkFBJJJIA6g/tkLZqMiTAP8A2kgHrz0twWFfxDxeEgDdEac9AOqjZgrdocZAgwdBi/SfQ8FFU2lscW6g/mHWMjN+ix7WqncJyR1+nvzVR2H2j/8AJBeA8GbHBMEgnj5qzjhcbN0IdSstP9M6qRujet/yxxkiOC0tvY9hbLHSYuRacC+MQr2v2gXGYHTl0OihO1/YKhaTHYwZSa0y0uBi5BFzrA4clIypclw3mxE8Sc9Le6gBBzDY6n++qzY463yCD+8qDiiLRtbGzcqFzbtcQXyTIgGN085PqrBm0neiSGkTckxAuJ529cWJVZTacXI0jB9lOKkDwgjE3knnHL6qLfgxZLWoQS5rQZyATMf5cL+sqFjml7czunEnBGQdb4wpqVXIAIPnOcDlMqbadmsHAkmDIjjGnksWzFELHeIYjiI5nDT7LY2XaA6uGG4LHlwODhuh4mfJV4JaSSB6YvwOFY9j7O1wNRzS2oC4CQQQOEHQgz/S1Tmoxswi5NKGNAEAboHi0tGvCFI6jLZEZBjjGYJ5LJoln5dLax5g2UtIAnEDjcjl/a5E50jKVsz2ZkXm/AdMjnyVr2NswdWBc5rWgtyYJi4icybKt3AMAAmw0IP8Y8grHsHs91WsP8aZ3idDJED2+VjWTlmikrd9ixCPJ3KIi+gnSPj2Agg4NivJ++Hd9+zPhg/6Lz4SND/iV6yodq2RlVhZUaHNOhWjNhWVfJryQ61R4O4xb9Xvyv0+V8LMXM+oXQ96OzKTKzm0XOdFosYOt8kCyoHNbod445emq4902jmSVOjAscIMtObTcjjfH8KOo5wJDmuxOs+2nVTtBm5l3ISPYacF9FaJkw7BF56BZv5IGn/qA5zcCLYJ5343hbDjYCAOBsLel1n+IZjdEmxkDAvEj3XypsQJG6SDaxPvy1PIKLTMHxr90WEExrLj5jC+tmCZibhuZ5nyXx2z7shpDwNcW6LFlJxkFpMRPTTPFa7XkwS/jNjG9yN/OJ1MqIUgRknWIj/9aD3XwMe4jTSbAW0jlZbX+nLc3wZFxBvkYUHJXQK7b2b7YgExAhvsOPyuNrUyyqN0S4Oxm/CNV3Vcb0htrYH78b8VyniobQHmbE35GQfkq3ryqzfhl3RefhEAFwLCR+V2Qea+sob/AC/5adI/Ueinp7RvAHeBBuOfOcFZC8XHCSNPvkosizVZTuAZHAg2PropYBtBNrCdcTx4cFtEAgt3QR006nXn6LBtMNvdwOZvHr+YCPZRb4I2awAAi85yDjS3Kc8vOfESYHIXItmI04rNzAPFAPQT0tgf2saw8GbiQScgi3rxB9lrbsxZlYeHUGNZ5Eg5JEcFvbKbYj79Qq4SSA2XSDMC9tYEzYhbFF0CPj7kdOqizBjtnZzqxIY4EwHbpMSA4B3QflXR5Him+vrwMKm7LYKldzw471MbhaBILSGu65+FebHVALhwOnAgH5VDZl+9XsZNnYAC0RjXT4ws6cCYtJiMi32VBs1TdBHAxiPv+ltVHbzeHE8TZcucvBsgg6pBk5BvbpjmRCvO6+yVHua8kta09AbWaBqL5VKaZcL+X8n46rq+6vZ4Ywv3w9zshps28xHHmuh9KxersK/HPev+lnHG5F8iIvcl0IiIDk+8HcNtYl1F/wCE45aZ3D6XHv0XDdq90doo3qUgRjfaZB572R5gL2Vcd3/2Ws4NcA51IC4ZkHieXPRc/awQUHOK5KubFGnJI83DC2YIb1M+45qN1B1rtbfQmfcTPJb1SlqCC3/H9t7VG0P1WB5zn7+Vy+pdjnmiyg3Ul55AN14rNzwDH5OOs9b3091JXe0EgkuHDAnlrC1jUJMsYQMeEH3KWYJb4cA23Mki0GBebarIOMXkAG+pJ5xrjkFBuO/xHMF0ew06qXdvchvISY/YY4qLbMGYZ5+Yt58cWUtF/hk3vebDXB4YwLrFlMWA9XGfRuOFrrItInPQnToPhZRlH2rXERuh03Jdpr4ZwPlc93j2eWy1kcc4XQi5wHcYxA1vGeahqwQRY8sD1WI/uysynTspuxHt/BAYIOXX14Gfiw6qxawETDTnQX+MKg7KYBtZ35bmAME6A8ok6rpXM3jNwPvjpzW/IbJ+5EKDefqROs30U2z02gyBgZuTzucfyo3UTJJuOAsb4++C+tI/cyT8TwHutEmaWxX2In/byf0mwPMcFDSabgyCDjnwwt2lWaJNvKPc59VhtfjEgw7TnyPJa+q+DFlR2f2jubc0EwHMcwYFyQR5yAPRdbV2VrrEQ4jIt0PMe6837WqH8UF4IAImLGNYPwV6LIdQDqbt+GghxNyOZ4qG45QjFo2yXCIqWz/hjegCoIB3cOa0nA/7SfhbT2eIPF5sbehWr2Htv4stdc6TGeF1abN2eWuLJbcSAcgHWMWvkrmzlJyp9zHS32JTs0AEfX36KalTtJ0+/qjHmSDBaIDYN8A+LgePXCzaL9cD+OKoZOJUWYxpBzuMBufiMey7jsbYG0qQDTvb0GTaZFraDkqDsLsQucHVKXgF/EYBOhDdQuuXqvomo4p5prnx3v8A1lnFHyERF6Q3hERAEREBQd6NnpikT+G3eJzuifWNTC8425tzaTfnHVeyVKYcCHAEHIIkeipe0e6dFzHfhU2MecGLA9NPRc3a1ZTl1x/IrZsLnyjyQ0yckxroPJfRskidOf3jRdftvck0mGpVe0nRrZ93GPhUdTZri3tzM55LkyjLHKp8FCeNx7ldT2YHSB89J05qduzTkX48dAI0C3f9M6eE6nPp9Vg/Zhb9XGb8eCx1EaNIu0ZJdyveb9Fm6gf1QdYE3m8ytlrAJixtAg56rXrVhu4ibW4DPrb0WVJMEFQ6YExAsP7WvU2mLC58vk4H3dYV32vfp93VdWDj9P41Urswa3br27loLpuR9/fFWPY22tFFsv3jk7145TJNlV1qBIM3+c/eVJsDSzFNs8ZcDHxottrpo3JKqL/ZaweN4AkTra+L6wrOlSJN9fOdfpZVXZ22tP8Aub1I8SN5vtcehV5s1FzzFItqiJlrh8EgjzCpZVkvhf3I9D8H1myNAAPITZbH+jbFmt9B9/2sW7JVM/8ATcekO+MraZ2XWj8s6xI3vQKm/Vfhj037FH2v3ep12w4AEA7pGnI8bqn7v1X09+hUNh+WR7dF3w7Ifu+LJwOvE4la+0d1AXtcIJBGbXjHMWU/4nQ4STa/oSUJHH7K3df4XQ4SQL50Xedh0KlR7nVSJeC4kAXjdbMCwtaOZ4rUpd1R43bzfCDujUnQRE+a6PsjZACN023d208G6G4OPuydM3KKa4f6m6EHfJjt3dZz2tdTd4jch0AX4QFlsfdAh81HyOLSQeWRZdMAvq9EvpGqmpOJb9OJHs+ztY0NaIA5k/KkRF1ElFUjYERFkBERAEREAREQGFWkHCHAOHAiVVdod3WOZFNrWHp++VcIteTFHIqkiLin3OO23ui5tNzmnffbwgc4JGptKrdi7pVyd5zY1vY4/KADZehoqM/puKUr5NT14NnkVVjhbHKx4ecrRr0BJnSAvY6nZ9N2WNnjAn1XO1O4jHVXOL/ASTAF5M2ngPuFQ/ZuXH2dlaWtJdjzU0Tn+/RYu2M5AxmBeM+i9Kp/+n7Nxwc8yRAIEBvOJutrZu5NFtNzSS5xaW7xtE6gcesqS0cz8EFrTPJdm7P8V9ARznURy4q97L7uF+0Np7seIDH5RB3ieMS70AXonZndGhRIO7vuBmXXvxDcTzVpR2JjXOc1oDnGXHUqeP6dkdPI/wAPg3R1n5OD7X/9PzSpzTIeZJJPhgZxiFx7+x7yLEXkfVe5qm7X7ttrDwRTdMkhovyMQVv2dJtXi/InkweYnmmz1tpZh5cOD/FeLZv7q52ft+rubtRk3/MxxB6Q6ZHmF0J7mFoG69pdzBAjXiT0K39k7pUWtG/L3TMyQPQHHVUsenst0+DXGGUqadF9Sk0ClUDS0AFzBfnZ+pPBWVTsmqGCA1z4g+IgGLA3GYzzV8BGF9XT/wDDCuW/0LSh7nPM7Pe2GxcADeJgE8bSfVfP/aXF5DKjmE6jhxF84XRLX3pcORgqtl0YqrfFoOCJaNPdaBJMDJMk9Ss0RddKuDYERFkBERAEREAREQBERAEREAREQBERAEREAREQBERAEREAREQBY/hiZWSLDin3AREWQEREARE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10" name="Slika 9" descr="Plant_grows.gif"/>
          <p:cNvPicPr>
            <a:picLocks noChangeAspect="1"/>
          </p:cNvPicPr>
          <p:nvPr/>
        </p:nvPicPr>
        <p:blipFill>
          <a:blip r:embed="rId2"/>
          <a:stretch>
            <a:fillRect/>
          </a:stretch>
        </p:blipFill>
        <p:spPr>
          <a:xfrm>
            <a:off x="7500958" y="0"/>
            <a:ext cx="1643042" cy="1500174"/>
          </a:xfrm>
          <a:prstGeom prst="rect">
            <a:avLst/>
          </a:prstGeom>
        </p:spPr>
      </p:pic>
      <p:pic>
        <p:nvPicPr>
          <p:cNvPr id="1027" name="Picture 3"/>
          <p:cNvPicPr>
            <a:picLocks noChangeAspect="1" noChangeArrowheads="1"/>
          </p:cNvPicPr>
          <p:nvPr/>
        </p:nvPicPr>
        <p:blipFill>
          <a:blip r:embed="rId3"/>
          <a:srcRect/>
          <a:stretch>
            <a:fillRect/>
          </a:stretch>
        </p:blipFill>
        <p:spPr bwMode="auto">
          <a:xfrm>
            <a:off x="0" y="3571876"/>
            <a:ext cx="9144000" cy="3286124"/>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par>
                                <p:cTn id="52" presetID="25" presetClass="entr" presetSubtype="0" fill="hold"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4" presetClass="entr" presetSubtype="0" fill="hold" nodeType="clickEffect">
                                  <p:stCondLst>
                                    <p:cond delay="0"/>
                                  </p:stCondLst>
                                  <p:childTnLst>
                                    <p:set>
                                      <p:cBhvr>
                                        <p:cTn id="65" dur="1" fill="hold">
                                          <p:stCondLst>
                                            <p:cond delay="0"/>
                                          </p:stCondLst>
                                        </p:cTn>
                                        <p:tgtEl>
                                          <p:spTgt spid="1027"/>
                                        </p:tgtEl>
                                        <p:attrNameLst>
                                          <p:attrName>style.visibility</p:attrName>
                                        </p:attrNameLst>
                                      </p:cBhvr>
                                      <p:to>
                                        <p:strVal val="visible"/>
                                      </p:to>
                                    </p:set>
                                    <p:anim from="(-#ppt_w/2)" to="(#ppt_x)" calcmode="lin" valueType="num">
                                      <p:cBhvr>
                                        <p:cTn id="66" dur="600" fill="hold">
                                          <p:stCondLst>
                                            <p:cond delay="0"/>
                                          </p:stCondLst>
                                        </p:cTn>
                                        <p:tgtEl>
                                          <p:spTgt spid="1027"/>
                                        </p:tgtEl>
                                        <p:attrNameLst>
                                          <p:attrName>ppt_x</p:attrName>
                                        </p:attrNameLst>
                                      </p:cBhvr>
                                    </p:anim>
                                    <p:anim from="0" to="-1.0" calcmode="lin" valueType="num">
                                      <p:cBhvr>
                                        <p:cTn id="67" dur="200" decel="50000" autoRev="1" fill="hold">
                                          <p:stCondLst>
                                            <p:cond delay="600"/>
                                          </p:stCondLst>
                                        </p:cTn>
                                        <p:tgtEl>
                                          <p:spTgt spid="1027"/>
                                        </p:tgtEl>
                                        <p:attrNameLst>
                                          <p:attrName>xshear</p:attrName>
                                        </p:attrNameLst>
                                      </p:cBhvr>
                                    </p:anim>
                                    <p:animScale>
                                      <p:cBhvr>
                                        <p:cTn id="68" dur="200" decel="100000" autoRev="1" fill="hold">
                                          <p:stCondLst>
                                            <p:cond delay="600"/>
                                          </p:stCondLst>
                                        </p:cTn>
                                        <p:tgtEl>
                                          <p:spTgt spid="1027"/>
                                        </p:tgtEl>
                                      </p:cBhvr>
                                      <p:from x="100000" y="100000"/>
                                      <p:to x="80000" y="100000"/>
                                    </p:animScale>
                                    <p:anim by="(#ppt_h/3+#ppt_w*0.1)" calcmode="lin" valueType="num">
                                      <p:cBhvr additive="sum">
                                        <p:cTn id="69" dur="200" decel="100000" autoRev="1" fill="hold">
                                          <p:stCondLst>
                                            <p:cond delay="600"/>
                                          </p:stCondLst>
                                        </p:cTn>
                                        <p:tgtEl>
                                          <p:spTgt spid="1027"/>
                                        </p:tgtEl>
                                        <p:attrNameLst>
                                          <p:attrName>ppt_x</p:attrName>
                                        </p:attrNameLst>
                                      </p:cBhvr>
                                    </p:anim>
                                  </p:childTnLst>
                                </p:cTn>
                              </p:par>
                              <p:par>
                                <p:cTn id="70" presetID="34"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 from="(-#ppt_w/2)" to="(#ppt_x)" calcmode="lin" valueType="num">
                                      <p:cBhvr>
                                        <p:cTn id="72" dur="600" fill="hold">
                                          <p:stCondLst>
                                            <p:cond delay="0"/>
                                          </p:stCondLst>
                                        </p:cTn>
                                        <p:tgtEl>
                                          <p:spTgt spid="10"/>
                                        </p:tgtEl>
                                        <p:attrNameLst>
                                          <p:attrName>ppt_x</p:attrName>
                                        </p:attrNameLst>
                                      </p:cBhvr>
                                    </p:anim>
                                    <p:anim from="0" to="-1.0" calcmode="lin" valueType="num">
                                      <p:cBhvr>
                                        <p:cTn id="73" dur="200" decel="50000" autoRev="1" fill="hold">
                                          <p:stCondLst>
                                            <p:cond delay="600"/>
                                          </p:stCondLst>
                                        </p:cTn>
                                        <p:tgtEl>
                                          <p:spTgt spid="10"/>
                                        </p:tgtEl>
                                        <p:attrNameLst>
                                          <p:attrName>xshear</p:attrName>
                                        </p:attrNameLst>
                                      </p:cBhvr>
                                    </p:anim>
                                    <p:animScale>
                                      <p:cBhvr>
                                        <p:cTn id="74" dur="200" decel="100000" autoRev="1" fill="hold">
                                          <p:stCondLst>
                                            <p:cond delay="600"/>
                                          </p:stCondLst>
                                        </p:cTn>
                                        <p:tgtEl>
                                          <p:spTgt spid="10"/>
                                        </p:tgtEl>
                                      </p:cBhvr>
                                      <p:from x="100000" y="100000"/>
                                      <p:to x="80000" y="100000"/>
                                    </p:animScale>
                                    <p:anim by="(#ppt_h/3+#ppt_w*0.1)" calcmode="lin" valueType="num">
                                      <p:cBhvr additive="sum">
                                        <p:cTn id="75"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142900"/>
            <a:ext cx="6672266" cy="1000132"/>
          </a:xfrm>
        </p:spPr>
        <p:txBody>
          <a:bodyPr>
            <a:normAutofit/>
          </a:bodyPr>
          <a:lstStyle/>
          <a:p>
            <a:r>
              <a:rPr lang="hr-HR" sz="4400" dirty="0" smtClean="0">
                <a:solidFill>
                  <a:schemeClr val="accent1">
                    <a:lumMod val="60000"/>
                    <a:lumOff val="40000"/>
                  </a:schemeClr>
                </a:solidFill>
              </a:rPr>
              <a:t>Neven </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285984" y="928670"/>
            <a:ext cx="6143668" cy="4874748"/>
          </a:xfrm>
        </p:spPr>
        <p:txBody>
          <a:bodyPr/>
          <a:lstStyle/>
          <a:p>
            <a:pPr>
              <a:buSzPct val="100000"/>
              <a:buFont typeface="Courier New" pitchFamily="49" charset="0"/>
              <a:buChar char="o"/>
            </a:pPr>
            <a:r>
              <a:rPr lang="hr-HR" dirty="0" smtClean="0">
                <a:solidFill>
                  <a:schemeClr val="accent1">
                    <a:lumMod val="75000"/>
                  </a:schemeClr>
                </a:solidFill>
              </a:rPr>
              <a:t> </a:t>
            </a:r>
            <a:r>
              <a:rPr lang="hr-HR" sz="2000" dirty="0" smtClean="0">
                <a:solidFill>
                  <a:schemeClr val="accent1">
                    <a:lumMod val="75000"/>
                  </a:schemeClr>
                </a:solidFill>
                <a:latin typeface="Comic Sans MS" pitchFamily="66" charset="0"/>
              </a:rPr>
              <a:t>Poznat kao ognjac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Podrijetlom iz južne Europe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Dijelovi za upotrebu su cvjetovi</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Djeluje protiv infekcija i protuupalno, pomaže kod svake upale kože, posjekotina, modrica</a:t>
            </a:r>
          </a:p>
          <a:p>
            <a:pPr>
              <a:buSzPct val="100000"/>
              <a:buFont typeface="Courier New" pitchFamily="49" charset="0"/>
              <a:buChar char="o"/>
            </a:pPr>
            <a:r>
              <a:rPr lang="hr-HR" sz="2000" dirty="0" smtClean="0">
                <a:solidFill>
                  <a:schemeClr val="accent1">
                    <a:lumMod val="75000"/>
                  </a:schemeClr>
                </a:solidFill>
                <a:latin typeface="Comic Sans MS" pitchFamily="66" charset="0"/>
              </a:rPr>
              <a:t> Visina mu je od 30 do 50 cm</a:t>
            </a:r>
            <a:endParaRPr lang="hr-HR" sz="2000" dirty="0">
              <a:solidFill>
                <a:schemeClr val="accent1">
                  <a:lumMod val="75000"/>
                </a:schemeClr>
              </a:solidFill>
              <a:latin typeface="Comic Sans MS" pitchFamily="66" charset="0"/>
            </a:endParaRPr>
          </a:p>
        </p:txBody>
      </p:sp>
      <p:pic>
        <p:nvPicPr>
          <p:cNvPr id="3074" name="Picture 2" descr="http://www.studio88.ba/Slike/642x330/nevenbiljka.jpg"/>
          <p:cNvPicPr>
            <a:picLocks noChangeAspect="1" noChangeArrowheads="1"/>
          </p:cNvPicPr>
          <p:nvPr/>
        </p:nvPicPr>
        <p:blipFill>
          <a:blip r:embed="rId2"/>
          <a:srcRect/>
          <a:stretch>
            <a:fillRect/>
          </a:stretch>
        </p:blipFill>
        <p:spPr bwMode="auto">
          <a:xfrm>
            <a:off x="0" y="3143248"/>
            <a:ext cx="9144000" cy="3714752"/>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par>
                                <p:cTn id="52" presetID="25" presetClass="entr" presetSubtype="0" fill="hold"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4" presetClass="entr" presetSubtype="0" fill="hold" nodeType="clickEffect">
                                  <p:stCondLst>
                                    <p:cond delay="0"/>
                                  </p:stCondLst>
                                  <p:childTnLst>
                                    <p:set>
                                      <p:cBhvr>
                                        <p:cTn id="65" dur="1" fill="hold">
                                          <p:stCondLst>
                                            <p:cond delay="0"/>
                                          </p:stCondLst>
                                        </p:cTn>
                                        <p:tgtEl>
                                          <p:spTgt spid="3074"/>
                                        </p:tgtEl>
                                        <p:attrNameLst>
                                          <p:attrName>style.visibility</p:attrName>
                                        </p:attrNameLst>
                                      </p:cBhvr>
                                      <p:to>
                                        <p:strVal val="visible"/>
                                      </p:to>
                                    </p:set>
                                    <p:anim from="(-#ppt_w/2)" to="(#ppt_x)" calcmode="lin" valueType="num">
                                      <p:cBhvr>
                                        <p:cTn id="66" dur="600" fill="hold">
                                          <p:stCondLst>
                                            <p:cond delay="0"/>
                                          </p:stCondLst>
                                        </p:cTn>
                                        <p:tgtEl>
                                          <p:spTgt spid="3074"/>
                                        </p:tgtEl>
                                        <p:attrNameLst>
                                          <p:attrName>ppt_x</p:attrName>
                                        </p:attrNameLst>
                                      </p:cBhvr>
                                    </p:anim>
                                    <p:anim from="0" to="-1.0" calcmode="lin" valueType="num">
                                      <p:cBhvr>
                                        <p:cTn id="67" dur="200" decel="50000" autoRev="1" fill="hold">
                                          <p:stCondLst>
                                            <p:cond delay="600"/>
                                          </p:stCondLst>
                                        </p:cTn>
                                        <p:tgtEl>
                                          <p:spTgt spid="3074"/>
                                        </p:tgtEl>
                                        <p:attrNameLst>
                                          <p:attrName>xshear</p:attrName>
                                        </p:attrNameLst>
                                      </p:cBhvr>
                                    </p:anim>
                                    <p:animScale>
                                      <p:cBhvr>
                                        <p:cTn id="68" dur="200" decel="100000" autoRev="1" fill="hold">
                                          <p:stCondLst>
                                            <p:cond delay="600"/>
                                          </p:stCondLst>
                                        </p:cTn>
                                        <p:tgtEl>
                                          <p:spTgt spid="3074"/>
                                        </p:tgtEl>
                                      </p:cBhvr>
                                      <p:from x="100000" y="100000"/>
                                      <p:to x="80000" y="100000"/>
                                    </p:animScale>
                                    <p:anim by="(#ppt_h/3+#ppt_w*0.1)" calcmode="lin" valueType="num">
                                      <p:cBhvr additive="sum">
                                        <p:cTn id="69" dur="200" decel="100000" autoRev="1" fill="hold">
                                          <p:stCondLst>
                                            <p:cond delay="600"/>
                                          </p:stCondLst>
                                        </p:cTn>
                                        <p:tgtEl>
                                          <p:spTgt spid="307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142900"/>
            <a:ext cx="6672266" cy="1000132"/>
          </a:xfrm>
        </p:spPr>
        <p:txBody>
          <a:bodyPr>
            <a:normAutofit/>
          </a:bodyPr>
          <a:lstStyle/>
          <a:p>
            <a:r>
              <a:rPr lang="hr-HR" sz="4400" dirty="0" smtClean="0">
                <a:solidFill>
                  <a:schemeClr val="accent1">
                    <a:lumMod val="60000"/>
                    <a:lumOff val="40000"/>
                  </a:schemeClr>
                </a:solidFill>
              </a:rPr>
              <a:t>Osljebad </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285984" y="857232"/>
            <a:ext cx="6143668" cy="4874748"/>
          </a:xfrm>
        </p:spPr>
        <p:txBody>
          <a:bodyPr>
            <a:normAutofit/>
          </a:bodyPr>
          <a:lstStyle/>
          <a:p>
            <a:pPr>
              <a:buSzPct val="100000"/>
              <a:buFont typeface="Courier New" pitchFamily="49" charset="0"/>
              <a:buChar char="o"/>
            </a:pPr>
            <a:r>
              <a:rPr lang="hr-HR" sz="2000" dirty="0" smtClean="0">
                <a:solidFill>
                  <a:schemeClr val="accent1">
                    <a:lumMod val="75000"/>
                  </a:schemeClr>
                </a:solidFill>
                <a:latin typeface="Comic Sans MS" pitchFamily="66" charset="0"/>
              </a:rPr>
              <a:t> Poznat kao šarena badeljka, bijeli stričak</a:t>
            </a:r>
          </a:p>
          <a:p>
            <a:pPr>
              <a:buSzPct val="100000"/>
              <a:buFont typeface="Courier New" pitchFamily="49" charset="0"/>
              <a:buChar char="o"/>
            </a:pPr>
            <a:r>
              <a:rPr lang="hr-HR" sz="2000" dirty="0" smtClean="0">
                <a:solidFill>
                  <a:schemeClr val="accent1">
                    <a:lumMod val="75000"/>
                  </a:schemeClr>
                </a:solidFill>
                <a:latin typeface="Comic Sans MS" pitchFamily="66" charset="0"/>
              </a:rPr>
              <a:t> Korijene vuče iz Azije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Dijelovi za upotrebu su sjemenke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Pomaže kod </a:t>
            </a:r>
            <a:r>
              <a:rPr lang="hr-HR" sz="2000" dirty="0" smtClean="0">
                <a:solidFill>
                  <a:schemeClr val="accent1">
                    <a:lumMod val="75000"/>
                  </a:schemeClr>
                </a:solidFill>
                <a:latin typeface="Comic Sans MS" pitchFamily="66" charset="0"/>
              </a:rPr>
              <a:t>izlučivanja </a:t>
            </a:r>
            <a:r>
              <a:rPr lang="hr-HR" sz="2000" dirty="0" smtClean="0">
                <a:solidFill>
                  <a:schemeClr val="accent1">
                    <a:lumMod val="75000"/>
                  </a:schemeClr>
                </a:solidFill>
                <a:latin typeface="Comic Sans MS" pitchFamily="66" charset="0"/>
              </a:rPr>
              <a:t>majčinog mlijeka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Može narasti do 20 cm</a:t>
            </a:r>
            <a:endParaRPr lang="hr-HR" sz="2000" dirty="0">
              <a:solidFill>
                <a:schemeClr val="accent1">
                  <a:lumMod val="75000"/>
                </a:schemeClr>
              </a:solidFill>
              <a:latin typeface="Comic Sans MS" pitchFamily="66" charset="0"/>
            </a:endParaRPr>
          </a:p>
        </p:txBody>
      </p:sp>
      <p:pic>
        <p:nvPicPr>
          <p:cNvPr id="2050" name="Picture 2" descr="http://www.inpharma.hr/uploads/SuperSizerTmp/Sikavica-%282%29.-w593-h298-p0-q85-F-----S1-c.gif?1359479134"/>
          <p:cNvPicPr>
            <a:picLocks noChangeAspect="1" noChangeArrowheads="1"/>
          </p:cNvPicPr>
          <p:nvPr/>
        </p:nvPicPr>
        <p:blipFill>
          <a:blip r:embed="rId2"/>
          <a:srcRect/>
          <a:stretch>
            <a:fillRect/>
          </a:stretch>
        </p:blipFill>
        <p:spPr bwMode="auto">
          <a:xfrm>
            <a:off x="0" y="2714620"/>
            <a:ext cx="9144000" cy="4143380"/>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par>
                                <p:cTn id="52" presetID="25" presetClass="entr" presetSubtype="0" fill="hold"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4" presetClass="entr" presetSubtype="0" fill="hold" nodeType="clickEffect">
                                  <p:stCondLst>
                                    <p:cond delay="0"/>
                                  </p:stCondLst>
                                  <p:childTnLst>
                                    <p:set>
                                      <p:cBhvr>
                                        <p:cTn id="65" dur="1" fill="hold">
                                          <p:stCondLst>
                                            <p:cond delay="0"/>
                                          </p:stCondLst>
                                        </p:cTn>
                                        <p:tgtEl>
                                          <p:spTgt spid="2050"/>
                                        </p:tgtEl>
                                        <p:attrNameLst>
                                          <p:attrName>style.visibility</p:attrName>
                                        </p:attrNameLst>
                                      </p:cBhvr>
                                      <p:to>
                                        <p:strVal val="visible"/>
                                      </p:to>
                                    </p:set>
                                    <p:anim from="(-#ppt_w/2)" to="(#ppt_x)" calcmode="lin" valueType="num">
                                      <p:cBhvr>
                                        <p:cTn id="66" dur="600" fill="hold">
                                          <p:stCondLst>
                                            <p:cond delay="0"/>
                                          </p:stCondLst>
                                        </p:cTn>
                                        <p:tgtEl>
                                          <p:spTgt spid="2050"/>
                                        </p:tgtEl>
                                        <p:attrNameLst>
                                          <p:attrName>ppt_x</p:attrName>
                                        </p:attrNameLst>
                                      </p:cBhvr>
                                    </p:anim>
                                    <p:anim from="0" to="-1.0" calcmode="lin" valueType="num">
                                      <p:cBhvr>
                                        <p:cTn id="67" dur="200" decel="50000" autoRev="1" fill="hold">
                                          <p:stCondLst>
                                            <p:cond delay="600"/>
                                          </p:stCondLst>
                                        </p:cTn>
                                        <p:tgtEl>
                                          <p:spTgt spid="2050"/>
                                        </p:tgtEl>
                                        <p:attrNameLst>
                                          <p:attrName>xshear</p:attrName>
                                        </p:attrNameLst>
                                      </p:cBhvr>
                                    </p:anim>
                                    <p:animScale>
                                      <p:cBhvr>
                                        <p:cTn id="68" dur="200" decel="100000" autoRev="1" fill="hold">
                                          <p:stCondLst>
                                            <p:cond delay="600"/>
                                          </p:stCondLst>
                                        </p:cTn>
                                        <p:tgtEl>
                                          <p:spTgt spid="2050"/>
                                        </p:tgtEl>
                                      </p:cBhvr>
                                      <p:from x="100000" y="100000"/>
                                      <p:to x="80000" y="100000"/>
                                    </p:animScale>
                                    <p:anim by="(#ppt_h/3+#ppt_w*0.1)" calcmode="lin" valueType="num">
                                      <p:cBhvr additive="sum">
                                        <p:cTn id="69" dur="200" decel="100000" autoRev="1" fill="hold">
                                          <p:stCondLst>
                                            <p:cond delay="600"/>
                                          </p:stCondLst>
                                        </p:cTn>
                                        <p:tgtEl>
                                          <p:spTgt spid="205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214338"/>
            <a:ext cx="6672266" cy="1000132"/>
          </a:xfrm>
        </p:spPr>
        <p:txBody>
          <a:bodyPr>
            <a:normAutofit/>
          </a:bodyPr>
          <a:lstStyle/>
          <a:p>
            <a:r>
              <a:rPr lang="hr-HR" sz="4400" dirty="0" smtClean="0">
                <a:solidFill>
                  <a:schemeClr val="accent1">
                    <a:lumMod val="60000"/>
                    <a:lumOff val="40000"/>
                  </a:schemeClr>
                </a:solidFill>
              </a:rPr>
              <a:t>Preslica</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285984" y="928670"/>
            <a:ext cx="6143668" cy="4874748"/>
          </a:xfrm>
        </p:spPr>
        <p:txBody>
          <a:bodyPr>
            <a:normAutofit/>
          </a:bodyPr>
          <a:lstStyle/>
          <a:p>
            <a:pPr>
              <a:buSzPct val="100000"/>
              <a:buFont typeface="Courier New" pitchFamily="49" charset="0"/>
              <a:buChar char="o"/>
            </a:pPr>
            <a:r>
              <a:rPr lang="hr-HR" sz="2000" dirty="0" smtClean="0">
                <a:solidFill>
                  <a:schemeClr val="accent1">
                    <a:lumMod val="75000"/>
                  </a:schemeClr>
                </a:solidFill>
                <a:latin typeface="Comic Sans MS" pitchFamily="66" charset="0"/>
              </a:rPr>
              <a:t> Podrijetlo na sjevernim umjerenim područjima</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Dijelovi za upotrebu su vanjski dijelovi</a:t>
            </a:r>
          </a:p>
          <a:p>
            <a:pPr>
              <a:buSzPct val="100000"/>
              <a:buFont typeface="Courier New" pitchFamily="49" charset="0"/>
              <a:buChar char="o"/>
            </a:pPr>
            <a:r>
              <a:rPr lang="hr-HR" sz="2000" dirty="0" smtClean="0">
                <a:solidFill>
                  <a:schemeClr val="accent1">
                    <a:lumMod val="75000"/>
                  </a:schemeClr>
                </a:solidFill>
                <a:latin typeface="Comic Sans MS" pitchFamily="66" charset="0"/>
              </a:rPr>
              <a:t> Liječi mokraćne probleme, korisna za probleme prostate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Visine do 40 cm</a:t>
            </a:r>
            <a:endParaRPr lang="hr-HR" sz="2000" dirty="0">
              <a:solidFill>
                <a:schemeClr val="accent1">
                  <a:lumMod val="75000"/>
                </a:schemeClr>
              </a:solidFill>
              <a:latin typeface="Comic Sans MS" pitchFamily="66" charset="0"/>
            </a:endParaRPr>
          </a:p>
        </p:txBody>
      </p:sp>
      <p:pic>
        <p:nvPicPr>
          <p:cNvPr id="36866" name="Picture 2" descr="http://regionalni.com/upload/publish/9187/thumb/18horsetail_4f72f8d9588b4_650x360c.jpg"/>
          <p:cNvPicPr>
            <a:picLocks noChangeAspect="1" noChangeArrowheads="1"/>
          </p:cNvPicPr>
          <p:nvPr/>
        </p:nvPicPr>
        <p:blipFill>
          <a:blip r:embed="rId2"/>
          <a:srcRect/>
          <a:stretch>
            <a:fillRect/>
          </a:stretch>
        </p:blipFill>
        <p:spPr bwMode="auto">
          <a:xfrm>
            <a:off x="0" y="2928934"/>
            <a:ext cx="9144000" cy="3929067"/>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nodeType="clickEffect">
                                  <p:stCondLst>
                                    <p:cond delay="0"/>
                                  </p:stCondLst>
                                  <p:childTnLst>
                                    <p:set>
                                      <p:cBhvr>
                                        <p:cTn id="55" dur="1" fill="hold">
                                          <p:stCondLst>
                                            <p:cond delay="0"/>
                                          </p:stCondLst>
                                        </p:cTn>
                                        <p:tgtEl>
                                          <p:spTgt spid="36866"/>
                                        </p:tgtEl>
                                        <p:attrNameLst>
                                          <p:attrName>style.visibility</p:attrName>
                                        </p:attrNameLst>
                                      </p:cBhvr>
                                      <p:to>
                                        <p:strVal val="visible"/>
                                      </p:to>
                                    </p:set>
                                    <p:anim from="(-#ppt_w/2)" to="(#ppt_x)" calcmode="lin" valueType="num">
                                      <p:cBhvr>
                                        <p:cTn id="56" dur="600" fill="hold">
                                          <p:stCondLst>
                                            <p:cond delay="0"/>
                                          </p:stCondLst>
                                        </p:cTn>
                                        <p:tgtEl>
                                          <p:spTgt spid="36866"/>
                                        </p:tgtEl>
                                        <p:attrNameLst>
                                          <p:attrName>ppt_x</p:attrName>
                                        </p:attrNameLst>
                                      </p:cBhvr>
                                    </p:anim>
                                    <p:anim from="0" to="-1.0" calcmode="lin" valueType="num">
                                      <p:cBhvr>
                                        <p:cTn id="57" dur="200" decel="50000" autoRev="1" fill="hold">
                                          <p:stCondLst>
                                            <p:cond delay="600"/>
                                          </p:stCondLst>
                                        </p:cTn>
                                        <p:tgtEl>
                                          <p:spTgt spid="36866"/>
                                        </p:tgtEl>
                                        <p:attrNameLst>
                                          <p:attrName>xshear</p:attrName>
                                        </p:attrNameLst>
                                      </p:cBhvr>
                                    </p:anim>
                                    <p:animScale>
                                      <p:cBhvr>
                                        <p:cTn id="58" dur="200" decel="100000" autoRev="1" fill="hold">
                                          <p:stCondLst>
                                            <p:cond delay="600"/>
                                          </p:stCondLst>
                                        </p:cTn>
                                        <p:tgtEl>
                                          <p:spTgt spid="36866"/>
                                        </p:tgtEl>
                                      </p:cBhvr>
                                      <p:from x="100000" y="100000"/>
                                      <p:to x="80000" y="100000"/>
                                    </p:animScale>
                                    <p:anim by="(#ppt_h/3+#ppt_w*0.1)" calcmode="lin" valueType="num">
                                      <p:cBhvr additive="sum">
                                        <p:cTn id="59" dur="200" decel="100000" autoRev="1" fill="hold">
                                          <p:stCondLst>
                                            <p:cond delay="600"/>
                                          </p:stCondLst>
                                        </p:cTn>
                                        <p:tgtEl>
                                          <p:spTgt spid="3686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0"/>
            <a:ext cx="6672266" cy="1000132"/>
          </a:xfrm>
        </p:spPr>
        <p:txBody>
          <a:bodyPr>
            <a:normAutofit/>
          </a:bodyPr>
          <a:lstStyle/>
          <a:p>
            <a:r>
              <a:rPr lang="hr-HR" sz="4400" dirty="0" smtClean="0">
                <a:solidFill>
                  <a:schemeClr val="accent1">
                    <a:lumMod val="60000"/>
                    <a:lumOff val="40000"/>
                  </a:schemeClr>
                </a:solidFill>
              </a:rPr>
              <a:t>Ružmarin</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214546" y="1142984"/>
            <a:ext cx="6172216" cy="4803310"/>
          </a:xfrm>
        </p:spPr>
        <p:txBody>
          <a:bodyPr>
            <a:normAutofit/>
          </a:bodyPr>
          <a:lstStyle/>
          <a:p>
            <a:pPr>
              <a:buSzPct val="100000"/>
              <a:buFont typeface="Courier New" pitchFamily="49" charset="0"/>
              <a:buChar char="o"/>
            </a:pPr>
            <a:r>
              <a:rPr lang="hr-HR" sz="2000" dirty="0" smtClean="0"/>
              <a:t> </a:t>
            </a:r>
            <a:r>
              <a:rPr lang="hr-HR" sz="2000" dirty="0" smtClean="0">
                <a:solidFill>
                  <a:schemeClr val="accent1">
                    <a:lumMod val="75000"/>
                  </a:schemeClr>
                </a:solidFill>
                <a:latin typeface="Comic Sans MS" pitchFamily="66" charset="0"/>
              </a:rPr>
              <a:t>Poznat kao rozmarin, rusmarin, lužmarin, žmurod, ruzman, rožmarin, zimorad</a:t>
            </a:r>
          </a:p>
          <a:p>
            <a:pPr>
              <a:buSzPct val="100000"/>
              <a:buFont typeface="Courier New" pitchFamily="49" charset="0"/>
              <a:buChar char="o"/>
            </a:pPr>
            <a:r>
              <a:rPr lang="hr-HR" sz="2000" dirty="0" smtClean="0">
                <a:solidFill>
                  <a:schemeClr val="accent1">
                    <a:lumMod val="75000"/>
                  </a:schemeClr>
                </a:solidFill>
                <a:latin typeface="Comic Sans MS" pitchFamily="66" charset="0"/>
              </a:rPr>
              <a:t> Podrijetlom sa mediterana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Uklanja </a:t>
            </a:r>
            <a:r>
              <a:rPr lang="hr-HR" sz="2000" dirty="0" smtClean="0">
                <a:solidFill>
                  <a:schemeClr val="accent1">
                    <a:lumMod val="75000"/>
                  </a:schemeClr>
                </a:solidFill>
                <a:latin typeface="Comic Sans MS" pitchFamily="66" charset="0"/>
              </a:rPr>
              <a:t>nadutost</a:t>
            </a:r>
          </a:p>
          <a:p>
            <a:pPr>
              <a:buSzPct val="100000"/>
              <a:buFont typeface="Courier New" pitchFamily="49" charset="0"/>
              <a:buChar char="o"/>
            </a:pPr>
            <a:r>
              <a:rPr lang="hr-HR" sz="2000" dirty="0" smtClean="0">
                <a:solidFill>
                  <a:schemeClr val="accent1">
                    <a:lumMod val="75000"/>
                  </a:schemeClr>
                </a:solidFill>
                <a:latin typeface="Comic Sans MS" pitchFamily="66" charset="0"/>
              </a:rPr>
              <a:t> </a:t>
            </a:r>
            <a:r>
              <a:rPr lang="hr-HR" sz="2000" dirty="0" smtClean="0">
                <a:solidFill>
                  <a:schemeClr val="accent1">
                    <a:lumMod val="75000"/>
                  </a:schemeClr>
                </a:solidFill>
                <a:latin typeface="Comic Sans MS" pitchFamily="66" charset="0"/>
              </a:rPr>
              <a:t>Visina oko 1 m</a:t>
            </a:r>
            <a:endParaRPr lang="hr-HR" sz="2000" dirty="0" smtClean="0">
              <a:solidFill>
                <a:schemeClr val="accent1">
                  <a:lumMod val="75000"/>
                </a:schemeClr>
              </a:solidFill>
              <a:latin typeface="Comic Sans MS" pitchFamily="66" charset="0"/>
            </a:endParaRPr>
          </a:p>
        </p:txBody>
      </p:sp>
      <p:pic>
        <p:nvPicPr>
          <p:cNvPr id="3076" name="Picture 4" descr="Datoteka:Rosemary bush.jpg"/>
          <p:cNvPicPr>
            <a:picLocks noChangeAspect="1" noChangeArrowheads="1"/>
          </p:cNvPicPr>
          <p:nvPr/>
        </p:nvPicPr>
        <p:blipFill>
          <a:blip r:embed="rId2"/>
          <a:srcRect/>
          <a:stretch>
            <a:fillRect/>
          </a:stretch>
        </p:blipFill>
        <p:spPr bwMode="auto">
          <a:xfrm>
            <a:off x="0" y="2928934"/>
            <a:ext cx="9144000" cy="3929066"/>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nodeType="clickEffect">
                                  <p:stCondLst>
                                    <p:cond delay="0"/>
                                  </p:stCondLst>
                                  <p:childTnLst>
                                    <p:set>
                                      <p:cBhvr>
                                        <p:cTn id="55" dur="1" fill="hold">
                                          <p:stCondLst>
                                            <p:cond delay="0"/>
                                          </p:stCondLst>
                                        </p:cTn>
                                        <p:tgtEl>
                                          <p:spTgt spid="3076"/>
                                        </p:tgtEl>
                                        <p:attrNameLst>
                                          <p:attrName>style.visibility</p:attrName>
                                        </p:attrNameLst>
                                      </p:cBhvr>
                                      <p:to>
                                        <p:strVal val="visible"/>
                                      </p:to>
                                    </p:set>
                                    <p:anim from="(-#ppt_w/2)" to="(#ppt_x)" calcmode="lin" valueType="num">
                                      <p:cBhvr>
                                        <p:cTn id="56" dur="600" fill="hold">
                                          <p:stCondLst>
                                            <p:cond delay="0"/>
                                          </p:stCondLst>
                                        </p:cTn>
                                        <p:tgtEl>
                                          <p:spTgt spid="3076"/>
                                        </p:tgtEl>
                                        <p:attrNameLst>
                                          <p:attrName>ppt_x</p:attrName>
                                        </p:attrNameLst>
                                      </p:cBhvr>
                                    </p:anim>
                                    <p:anim from="0" to="-1.0" calcmode="lin" valueType="num">
                                      <p:cBhvr>
                                        <p:cTn id="57" dur="200" decel="50000" autoRev="1" fill="hold">
                                          <p:stCondLst>
                                            <p:cond delay="600"/>
                                          </p:stCondLst>
                                        </p:cTn>
                                        <p:tgtEl>
                                          <p:spTgt spid="3076"/>
                                        </p:tgtEl>
                                        <p:attrNameLst>
                                          <p:attrName>xshear</p:attrName>
                                        </p:attrNameLst>
                                      </p:cBhvr>
                                    </p:anim>
                                    <p:animScale>
                                      <p:cBhvr>
                                        <p:cTn id="58" dur="200" decel="100000" autoRev="1" fill="hold">
                                          <p:stCondLst>
                                            <p:cond delay="600"/>
                                          </p:stCondLst>
                                        </p:cTn>
                                        <p:tgtEl>
                                          <p:spTgt spid="3076"/>
                                        </p:tgtEl>
                                      </p:cBhvr>
                                      <p:from x="100000" y="100000"/>
                                      <p:to x="80000" y="100000"/>
                                    </p:animScale>
                                    <p:anim by="(#ppt_h/3+#ppt_w*0.1)" calcmode="lin" valueType="num">
                                      <p:cBhvr additive="sum">
                                        <p:cTn id="59" dur="200" decel="100000" autoRev="1" fill="hold">
                                          <p:stCondLst>
                                            <p:cond delay="600"/>
                                          </p:stCondLst>
                                        </p:cTn>
                                        <p:tgtEl>
                                          <p:spTgt spid="307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142900"/>
            <a:ext cx="6672266" cy="1000132"/>
          </a:xfrm>
        </p:spPr>
        <p:txBody>
          <a:bodyPr>
            <a:normAutofit/>
          </a:bodyPr>
          <a:lstStyle/>
          <a:p>
            <a:r>
              <a:rPr lang="hr-HR" sz="4400" dirty="0" smtClean="0">
                <a:solidFill>
                  <a:schemeClr val="accent1">
                    <a:lumMod val="60000"/>
                    <a:lumOff val="40000"/>
                  </a:schemeClr>
                </a:solidFill>
              </a:rPr>
              <a:t>Sena </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285984" y="1000108"/>
            <a:ext cx="6143668" cy="4874748"/>
          </a:xfrm>
        </p:spPr>
        <p:txBody>
          <a:bodyPr>
            <a:normAutofit/>
          </a:bodyPr>
          <a:lstStyle/>
          <a:p>
            <a:pPr>
              <a:buSzPct val="100000"/>
              <a:buFont typeface="Courier New" pitchFamily="49" charset="0"/>
              <a:buChar char="o"/>
            </a:pPr>
            <a:r>
              <a:rPr lang="hr-HR" sz="2000" dirty="0" smtClean="0">
                <a:solidFill>
                  <a:schemeClr val="accent1">
                    <a:lumMod val="75000"/>
                  </a:schemeClr>
                </a:solidFill>
                <a:latin typeface="Comic Sans MS" pitchFamily="66" charset="0"/>
              </a:rPr>
              <a:t> Korijene vuče iz Egipta</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Dijelovi za upotrebu su mahune</a:t>
            </a:r>
          </a:p>
          <a:p>
            <a:pPr>
              <a:buSzPct val="100000"/>
              <a:buFont typeface="Courier New" pitchFamily="49" charset="0"/>
              <a:buChar char="o"/>
            </a:pPr>
            <a:r>
              <a:rPr lang="hr-HR" sz="2000" dirty="0" smtClean="0">
                <a:solidFill>
                  <a:schemeClr val="accent1">
                    <a:lumMod val="75000"/>
                  </a:schemeClr>
                </a:solidFill>
                <a:latin typeface="Comic Sans MS" pitchFamily="66" charset="0"/>
              </a:rPr>
              <a:t> Pomaže kod zatvora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Visine od 10 do 15 metara</a:t>
            </a:r>
            <a:endParaRPr lang="hr-HR" sz="2000" dirty="0">
              <a:solidFill>
                <a:schemeClr val="accent1">
                  <a:lumMod val="75000"/>
                </a:schemeClr>
              </a:solidFill>
              <a:latin typeface="Comic Sans MS" pitchFamily="66" charset="0"/>
            </a:endParaRPr>
          </a:p>
        </p:txBody>
      </p:sp>
      <p:pic>
        <p:nvPicPr>
          <p:cNvPr id="35846" name="Picture 6" descr="Picture"/>
          <p:cNvPicPr>
            <a:picLocks noChangeAspect="1" noChangeArrowheads="1"/>
          </p:cNvPicPr>
          <p:nvPr/>
        </p:nvPicPr>
        <p:blipFill>
          <a:blip r:embed="rId2"/>
          <a:srcRect/>
          <a:stretch>
            <a:fillRect/>
          </a:stretch>
        </p:blipFill>
        <p:spPr bwMode="auto">
          <a:xfrm>
            <a:off x="0" y="2571744"/>
            <a:ext cx="9144000" cy="4286256"/>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nodeType="clickEffect">
                                  <p:stCondLst>
                                    <p:cond delay="0"/>
                                  </p:stCondLst>
                                  <p:childTnLst>
                                    <p:set>
                                      <p:cBhvr>
                                        <p:cTn id="55" dur="1" fill="hold">
                                          <p:stCondLst>
                                            <p:cond delay="0"/>
                                          </p:stCondLst>
                                        </p:cTn>
                                        <p:tgtEl>
                                          <p:spTgt spid="35846"/>
                                        </p:tgtEl>
                                        <p:attrNameLst>
                                          <p:attrName>style.visibility</p:attrName>
                                        </p:attrNameLst>
                                      </p:cBhvr>
                                      <p:to>
                                        <p:strVal val="visible"/>
                                      </p:to>
                                    </p:set>
                                    <p:anim from="(-#ppt_w/2)" to="(#ppt_x)" calcmode="lin" valueType="num">
                                      <p:cBhvr>
                                        <p:cTn id="56" dur="600" fill="hold">
                                          <p:stCondLst>
                                            <p:cond delay="0"/>
                                          </p:stCondLst>
                                        </p:cTn>
                                        <p:tgtEl>
                                          <p:spTgt spid="35846"/>
                                        </p:tgtEl>
                                        <p:attrNameLst>
                                          <p:attrName>ppt_x</p:attrName>
                                        </p:attrNameLst>
                                      </p:cBhvr>
                                    </p:anim>
                                    <p:anim from="0" to="-1.0" calcmode="lin" valueType="num">
                                      <p:cBhvr>
                                        <p:cTn id="57" dur="200" decel="50000" autoRev="1" fill="hold">
                                          <p:stCondLst>
                                            <p:cond delay="600"/>
                                          </p:stCondLst>
                                        </p:cTn>
                                        <p:tgtEl>
                                          <p:spTgt spid="35846"/>
                                        </p:tgtEl>
                                        <p:attrNameLst>
                                          <p:attrName>xshear</p:attrName>
                                        </p:attrNameLst>
                                      </p:cBhvr>
                                    </p:anim>
                                    <p:animScale>
                                      <p:cBhvr>
                                        <p:cTn id="58" dur="200" decel="100000" autoRev="1" fill="hold">
                                          <p:stCondLst>
                                            <p:cond delay="600"/>
                                          </p:stCondLst>
                                        </p:cTn>
                                        <p:tgtEl>
                                          <p:spTgt spid="35846"/>
                                        </p:tgtEl>
                                      </p:cBhvr>
                                      <p:from x="100000" y="100000"/>
                                      <p:to x="80000" y="100000"/>
                                    </p:animScale>
                                    <p:anim by="(#ppt_h/3+#ppt_w*0.1)" calcmode="lin" valueType="num">
                                      <p:cBhvr additive="sum">
                                        <p:cTn id="59" dur="200" decel="100000" autoRev="1" fill="hold">
                                          <p:stCondLst>
                                            <p:cond delay="600"/>
                                          </p:stCondLst>
                                        </p:cTn>
                                        <p:tgtEl>
                                          <p:spTgt spid="3584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85918" y="214290"/>
            <a:ext cx="6786610" cy="1071570"/>
          </a:xfrm>
        </p:spPr>
        <p:txBody>
          <a:bodyPr>
            <a:noAutofit/>
          </a:bodyPr>
          <a:lstStyle/>
          <a:p>
            <a:r>
              <a:rPr lang="hr-HR" sz="4200" dirty="0" smtClean="0">
                <a:solidFill>
                  <a:schemeClr val="accent1">
                    <a:lumMod val="60000"/>
                    <a:lumOff val="40000"/>
                  </a:schemeClr>
                </a:solidFill>
              </a:rPr>
              <a:t>Što je ljekovito bilje?</a:t>
            </a:r>
            <a:endParaRPr lang="hr-HR" sz="4200" dirty="0">
              <a:solidFill>
                <a:schemeClr val="accent1">
                  <a:lumMod val="60000"/>
                  <a:lumOff val="40000"/>
                </a:schemeClr>
              </a:solidFill>
            </a:endParaRPr>
          </a:p>
        </p:txBody>
      </p:sp>
      <p:sp>
        <p:nvSpPr>
          <p:cNvPr id="3" name="Podnaslov 2"/>
          <p:cNvSpPr>
            <a:spLocks noGrp="1"/>
          </p:cNvSpPr>
          <p:nvPr>
            <p:ph type="subTitle" idx="1"/>
          </p:nvPr>
        </p:nvSpPr>
        <p:spPr>
          <a:xfrm>
            <a:off x="2286000" y="1571612"/>
            <a:ext cx="6172200" cy="4803310"/>
          </a:xfrm>
        </p:spPr>
        <p:txBody>
          <a:bodyPr>
            <a:normAutofit/>
          </a:bodyPr>
          <a:lstStyle/>
          <a:p>
            <a:pPr>
              <a:buSzPct val="100000"/>
              <a:buFont typeface="Courier New" pitchFamily="49" charset="0"/>
              <a:buChar char="o"/>
            </a:pPr>
            <a:r>
              <a:rPr lang="hr-HR" sz="2000" dirty="0" smtClean="0">
                <a:solidFill>
                  <a:schemeClr val="accent1">
                    <a:lumMod val="75000"/>
                  </a:schemeClr>
                </a:solidFill>
              </a:rPr>
              <a:t> </a:t>
            </a:r>
            <a:r>
              <a:rPr lang="vi-VN" sz="2000" dirty="0" smtClean="0">
                <a:solidFill>
                  <a:schemeClr val="accent1">
                    <a:lumMod val="75000"/>
                  </a:schemeClr>
                </a:solidFill>
              </a:rPr>
              <a:t>Teško je postaviti granicu što je ljekovito bilje, a što nije. Prema nekim teorijama, sve biljke mogu biti ljekovite, samo je pitanje pristupa i korištenja. Biljke mogu pomoći i u nekakvim medicinskim tegobama, ali u svakodnevnom životu, kada je u pitanju stres, upale i slično. </a:t>
            </a:r>
            <a:endParaRPr lang="hr-HR" sz="2000" dirty="0" smtClean="0">
              <a:solidFill>
                <a:schemeClr val="accent1">
                  <a:lumMod val="75000"/>
                </a:schemeClr>
              </a:solidFill>
              <a:latin typeface="Comic Sans MS" pitchFamily="66" charset="0"/>
            </a:endParaRPr>
          </a:p>
          <a:p>
            <a:pPr>
              <a:buSzPct val="100000"/>
              <a:buFont typeface="Courier New" pitchFamily="49" charset="0"/>
              <a:buChar char="o"/>
            </a:pPr>
            <a:r>
              <a:rPr lang="hr-HR" sz="2000" dirty="0" smtClean="0">
                <a:solidFill>
                  <a:schemeClr val="accent1">
                    <a:lumMod val="75000"/>
                  </a:schemeClr>
                </a:solidFill>
                <a:latin typeface="Comic Sans MS" pitchFamily="66" charset="0"/>
              </a:rPr>
              <a:t> </a:t>
            </a:r>
            <a:r>
              <a:rPr lang="vi-VN" sz="2000" dirty="0" smtClean="0">
                <a:solidFill>
                  <a:schemeClr val="accent1">
                    <a:lumMod val="75000"/>
                  </a:schemeClr>
                </a:solidFill>
              </a:rPr>
              <a:t>Ono što je važno za naglasiti, ovdje se ne zagovara isključiva upotreba biljaka, umjesto lijekova propisanih od strane doktora, ali je činjenica da se pravilnim korištenjem biljaka može pomoći vlastitom organizmu kroz neko vrijeme.</a:t>
            </a:r>
            <a:endParaRPr lang="hr-HR" sz="2000" dirty="0">
              <a:solidFill>
                <a:schemeClr val="accent1">
                  <a:lumMod val="75000"/>
                </a:schemeClr>
              </a:solidFill>
              <a:latin typeface="Comic Sans MS" pitchFamily="66"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2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2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142900"/>
            <a:ext cx="6672266" cy="1000132"/>
          </a:xfrm>
        </p:spPr>
        <p:txBody>
          <a:bodyPr>
            <a:normAutofit/>
          </a:bodyPr>
          <a:lstStyle/>
          <a:p>
            <a:r>
              <a:rPr lang="hr-HR" sz="4400" dirty="0" smtClean="0">
                <a:solidFill>
                  <a:schemeClr val="accent1">
                    <a:lumMod val="60000"/>
                    <a:lumOff val="40000"/>
                  </a:schemeClr>
                </a:solidFill>
              </a:rPr>
              <a:t>Vidac </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285984" y="928670"/>
            <a:ext cx="6215106" cy="4874748"/>
          </a:xfrm>
        </p:spPr>
        <p:txBody>
          <a:bodyPr>
            <a:normAutofit/>
          </a:bodyPr>
          <a:lstStyle/>
          <a:p>
            <a:pPr>
              <a:buSzPct val="100000"/>
              <a:buFont typeface="Courier New" pitchFamily="49" charset="0"/>
              <a:buChar char="o"/>
            </a:pPr>
            <a:r>
              <a:rPr lang="hr-HR" sz="2000" dirty="0" smtClean="0">
                <a:solidFill>
                  <a:schemeClr val="accent1">
                    <a:lumMod val="75000"/>
                  </a:schemeClr>
                </a:solidFill>
                <a:latin typeface="Comic Sans MS" pitchFamily="66" charset="0"/>
              </a:rPr>
              <a:t> Poznat kao očanica</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Dolazi iz Velike Britanije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Dijelovi za upotrebu su vanjski dijelovi</a:t>
            </a:r>
          </a:p>
          <a:p>
            <a:pPr>
              <a:buSzPct val="100000"/>
              <a:buFont typeface="Courier New" pitchFamily="49" charset="0"/>
              <a:buChar char="o"/>
            </a:pPr>
            <a:r>
              <a:rPr lang="hr-HR" sz="2000" dirty="0" smtClean="0">
                <a:solidFill>
                  <a:schemeClr val="accent1">
                    <a:lumMod val="75000"/>
                  </a:schemeClr>
                </a:solidFill>
                <a:latin typeface="Comic Sans MS" pitchFamily="66" charset="0"/>
              </a:rPr>
              <a:t> K</a:t>
            </a:r>
            <a:r>
              <a:rPr lang="pl-PL" sz="2000" dirty="0" smtClean="0">
                <a:solidFill>
                  <a:schemeClr val="accent1">
                    <a:lumMod val="75000"/>
                  </a:schemeClr>
                </a:solidFill>
                <a:latin typeface="Comic Sans MS" pitchFamily="66" charset="0"/>
              </a:rPr>
              <a:t>oristi za sve probleme s vidom,umornih očiju</a:t>
            </a:r>
          </a:p>
          <a:p>
            <a:pPr>
              <a:buSzPct val="100000"/>
              <a:buFont typeface="Courier New" pitchFamily="49" charset="0"/>
              <a:buChar char="o"/>
            </a:pPr>
            <a:r>
              <a:rPr lang="pl-PL" sz="2000" dirty="0" smtClean="0">
                <a:solidFill>
                  <a:schemeClr val="accent1">
                    <a:lumMod val="75000"/>
                  </a:schemeClr>
                </a:solidFill>
                <a:latin typeface="Comic Sans MS" pitchFamily="66" charset="0"/>
              </a:rPr>
              <a:t> Visok do 30 cm</a:t>
            </a:r>
          </a:p>
          <a:p>
            <a:pPr>
              <a:buSzPct val="100000"/>
            </a:pPr>
            <a:endParaRPr lang="hr-HR" sz="2000" dirty="0">
              <a:solidFill>
                <a:schemeClr val="accent1">
                  <a:lumMod val="75000"/>
                </a:schemeClr>
              </a:solidFill>
              <a:latin typeface="Comic Sans MS" pitchFamily="66" charset="0"/>
            </a:endParaRPr>
          </a:p>
        </p:txBody>
      </p:sp>
      <p:pic>
        <p:nvPicPr>
          <p:cNvPr id="33794" name="Picture 2" descr="http://ljekovitobilje.weebly.com/uploads/1/3/0/2/13023450/9400456.jpg?365"/>
          <p:cNvPicPr>
            <a:picLocks noChangeAspect="1" noChangeArrowheads="1"/>
          </p:cNvPicPr>
          <p:nvPr/>
        </p:nvPicPr>
        <p:blipFill>
          <a:blip r:embed="rId2"/>
          <a:srcRect/>
          <a:stretch>
            <a:fillRect/>
          </a:stretch>
        </p:blipFill>
        <p:spPr bwMode="auto">
          <a:xfrm>
            <a:off x="0" y="2928934"/>
            <a:ext cx="9144000" cy="3929066"/>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par>
                                <p:cTn id="52" presetID="25" presetClass="entr" presetSubtype="0" fill="hold"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4" presetClass="entr" presetSubtype="0" fill="hold" nodeType="clickEffect">
                                  <p:stCondLst>
                                    <p:cond delay="0"/>
                                  </p:stCondLst>
                                  <p:childTnLst>
                                    <p:set>
                                      <p:cBhvr>
                                        <p:cTn id="65" dur="1" fill="hold">
                                          <p:stCondLst>
                                            <p:cond delay="0"/>
                                          </p:stCondLst>
                                        </p:cTn>
                                        <p:tgtEl>
                                          <p:spTgt spid="33794"/>
                                        </p:tgtEl>
                                        <p:attrNameLst>
                                          <p:attrName>style.visibility</p:attrName>
                                        </p:attrNameLst>
                                      </p:cBhvr>
                                      <p:to>
                                        <p:strVal val="visible"/>
                                      </p:to>
                                    </p:set>
                                    <p:anim from="(-#ppt_w/2)" to="(#ppt_x)" calcmode="lin" valueType="num">
                                      <p:cBhvr>
                                        <p:cTn id="66" dur="600" fill="hold">
                                          <p:stCondLst>
                                            <p:cond delay="0"/>
                                          </p:stCondLst>
                                        </p:cTn>
                                        <p:tgtEl>
                                          <p:spTgt spid="33794"/>
                                        </p:tgtEl>
                                        <p:attrNameLst>
                                          <p:attrName>ppt_x</p:attrName>
                                        </p:attrNameLst>
                                      </p:cBhvr>
                                    </p:anim>
                                    <p:anim from="0" to="-1.0" calcmode="lin" valueType="num">
                                      <p:cBhvr>
                                        <p:cTn id="67" dur="200" decel="50000" autoRev="1" fill="hold">
                                          <p:stCondLst>
                                            <p:cond delay="600"/>
                                          </p:stCondLst>
                                        </p:cTn>
                                        <p:tgtEl>
                                          <p:spTgt spid="33794"/>
                                        </p:tgtEl>
                                        <p:attrNameLst>
                                          <p:attrName>xshear</p:attrName>
                                        </p:attrNameLst>
                                      </p:cBhvr>
                                    </p:anim>
                                    <p:animScale>
                                      <p:cBhvr>
                                        <p:cTn id="68" dur="200" decel="100000" autoRev="1" fill="hold">
                                          <p:stCondLst>
                                            <p:cond delay="600"/>
                                          </p:stCondLst>
                                        </p:cTn>
                                        <p:tgtEl>
                                          <p:spTgt spid="33794"/>
                                        </p:tgtEl>
                                      </p:cBhvr>
                                      <p:from x="100000" y="100000"/>
                                      <p:to x="80000" y="100000"/>
                                    </p:animScale>
                                    <p:anim by="(#ppt_h/3+#ppt_w*0.1)" calcmode="lin" valueType="num">
                                      <p:cBhvr additive="sum">
                                        <p:cTn id="69" dur="200" decel="100000" autoRev="1" fill="hold">
                                          <p:stCondLst>
                                            <p:cond delay="600"/>
                                          </p:stCondLst>
                                        </p:cTn>
                                        <p:tgtEl>
                                          <p:spTgt spid="3379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142900"/>
            <a:ext cx="6672266" cy="1000132"/>
          </a:xfrm>
        </p:spPr>
        <p:txBody>
          <a:bodyPr>
            <a:normAutofit/>
          </a:bodyPr>
          <a:lstStyle/>
          <a:p>
            <a:r>
              <a:rPr lang="hr-HR" sz="4400" dirty="0" smtClean="0">
                <a:solidFill>
                  <a:schemeClr val="accent1">
                    <a:lumMod val="60000"/>
                    <a:lumOff val="40000"/>
                  </a:schemeClr>
                </a:solidFill>
              </a:rPr>
              <a:t>Vrkuta</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285984" y="928670"/>
            <a:ext cx="6143668" cy="4874748"/>
          </a:xfrm>
        </p:spPr>
        <p:txBody>
          <a:bodyPr>
            <a:normAutofit/>
          </a:bodyPr>
          <a:lstStyle/>
          <a:p>
            <a:pPr>
              <a:buSzPct val="100000"/>
              <a:buFont typeface="Courier New" pitchFamily="49" charset="0"/>
              <a:buChar char="o"/>
            </a:pPr>
            <a:r>
              <a:rPr lang="hr-HR" sz="2000" dirty="0" smtClean="0">
                <a:solidFill>
                  <a:schemeClr val="accent1">
                    <a:lumMod val="75000"/>
                  </a:schemeClr>
                </a:solidFill>
                <a:latin typeface="Comic Sans MS" pitchFamily="66" charset="0"/>
              </a:rPr>
              <a:t> Poznata kao Gospin plašt</a:t>
            </a:r>
          </a:p>
          <a:p>
            <a:pPr>
              <a:buSzPct val="100000"/>
              <a:buFont typeface="Courier New" pitchFamily="49" charset="0"/>
              <a:buChar char="o"/>
            </a:pPr>
            <a:r>
              <a:rPr lang="hr-HR" sz="2000" dirty="0" smtClean="0">
                <a:solidFill>
                  <a:schemeClr val="accent1">
                    <a:lumMod val="75000"/>
                  </a:schemeClr>
                </a:solidFill>
                <a:latin typeface="Comic Sans MS" pitchFamily="66" charset="0"/>
              </a:rPr>
              <a:t> Podrijetlom iz sjeverne Europe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Dijelovi za upotrebu su listovi i procvjetali izdanci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Pomaže u kontroliranju obilnih menstrualnih </a:t>
            </a:r>
            <a:r>
              <a:rPr lang="hr-HR" sz="2000" dirty="0" smtClean="0">
                <a:solidFill>
                  <a:schemeClr val="accent1">
                    <a:lumMod val="75000"/>
                  </a:schemeClr>
                </a:solidFill>
                <a:latin typeface="Comic Sans MS" pitchFamily="66" charset="0"/>
              </a:rPr>
              <a:t>krvarenja, ublažava </a:t>
            </a:r>
            <a:r>
              <a:rPr lang="hr-HR" sz="2000" dirty="0" smtClean="0">
                <a:solidFill>
                  <a:schemeClr val="accent1">
                    <a:lumMod val="75000"/>
                  </a:schemeClr>
                </a:solidFill>
                <a:latin typeface="Comic Sans MS" pitchFamily="66" charset="0"/>
              </a:rPr>
              <a:t>bolne menstruacije</a:t>
            </a:r>
          </a:p>
          <a:p>
            <a:pPr>
              <a:buSzPct val="100000"/>
              <a:buFont typeface="Courier New" pitchFamily="49" charset="0"/>
              <a:buChar char="o"/>
            </a:pPr>
            <a:r>
              <a:rPr lang="hr-HR" sz="2000" dirty="0" smtClean="0">
                <a:solidFill>
                  <a:schemeClr val="accent1">
                    <a:lumMod val="75000"/>
                  </a:schemeClr>
                </a:solidFill>
                <a:latin typeface="Comic Sans MS" pitchFamily="66" charset="0"/>
              </a:rPr>
              <a:t> </a:t>
            </a:r>
            <a:r>
              <a:rPr lang="pl-PL" sz="2000" dirty="0" smtClean="0">
                <a:solidFill>
                  <a:schemeClr val="accent1">
                    <a:lumMod val="75000"/>
                  </a:schemeClr>
                </a:solidFill>
                <a:latin typeface="Comic Sans MS" pitchFamily="66" charset="0"/>
              </a:rPr>
              <a:t>Visoka je od 10 do 40 cm</a:t>
            </a:r>
            <a:endParaRPr lang="hr-HR" sz="2000" dirty="0">
              <a:solidFill>
                <a:schemeClr val="accent1">
                  <a:lumMod val="75000"/>
                </a:schemeClr>
              </a:solidFill>
              <a:latin typeface="Comic Sans MS" pitchFamily="66" charset="0"/>
            </a:endParaRPr>
          </a:p>
        </p:txBody>
      </p:sp>
      <p:pic>
        <p:nvPicPr>
          <p:cNvPr id="32772" name="Picture 4" descr="Picture"/>
          <p:cNvPicPr>
            <a:picLocks noChangeAspect="1" noChangeArrowheads="1"/>
          </p:cNvPicPr>
          <p:nvPr/>
        </p:nvPicPr>
        <p:blipFill>
          <a:blip r:embed="rId2"/>
          <a:srcRect/>
          <a:stretch>
            <a:fillRect/>
          </a:stretch>
        </p:blipFill>
        <p:spPr bwMode="auto">
          <a:xfrm rot="16200000">
            <a:off x="2857499" y="571499"/>
            <a:ext cx="3429000" cy="9144002"/>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par>
                                <p:cTn id="52" presetID="25" presetClass="entr" presetSubtype="0" fill="hold"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4" presetClass="entr" presetSubtype="0" fill="hold" nodeType="clickEffect">
                                  <p:stCondLst>
                                    <p:cond delay="0"/>
                                  </p:stCondLst>
                                  <p:childTnLst>
                                    <p:set>
                                      <p:cBhvr>
                                        <p:cTn id="65" dur="1" fill="hold">
                                          <p:stCondLst>
                                            <p:cond delay="0"/>
                                          </p:stCondLst>
                                        </p:cTn>
                                        <p:tgtEl>
                                          <p:spTgt spid="32772"/>
                                        </p:tgtEl>
                                        <p:attrNameLst>
                                          <p:attrName>style.visibility</p:attrName>
                                        </p:attrNameLst>
                                      </p:cBhvr>
                                      <p:to>
                                        <p:strVal val="visible"/>
                                      </p:to>
                                    </p:set>
                                    <p:anim from="(-#ppt_w/2)" to="(#ppt_x)" calcmode="lin" valueType="num">
                                      <p:cBhvr>
                                        <p:cTn id="66" dur="600" fill="hold">
                                          <p:stCondLst>
                                            <p:cond delay="0"/>
                                          </p:stCondLst>
                                        </p:cTn>
                                        <p:tgtEl>
                                          <p:spTgt spid="32772"/>
                                        </p:tgtEl>
                                        <p:attrNameLst>
                                          <p:attrName>ppt_x</p:attrName>
                                        </p:attrNameLst>
                                      </p:cBhvr>
                                    </p:anim>
                                    <p:anim from="0" to="-1.0" calcmode="lin" valueType="num">
                                      <p:cBhvr>
                                        <p:cTn id="67" dur="200" decel="50000" autoRev="1" fill="hold">
                                          <p:stCondLst>
                                            <p:cond delay="600"/>
                                          </p:stCondLst>
                                        </p:cTn>
                                        <p:tgtEl>
                                          <p:spTgt spid="32772"/>
                                        </p:tgtEl>
                                        <p:attrNameLst>
                                          <p:attrName>xshear</p:attrName>
                                        </p:attrNameLst>
                                      </p:cBhvr>
                                    </p:anim>
                                    <p:animScale>
                                      <p:cBhvr>
                                        <p:cTn id="68" dur="200" decel="100000" autoRev="1" fill="hold">
                                          <p:stCondLst>
                                            <p:cond delay="600"/>
                                          </p:stCondLst>
                                        </p:cTn>
                                        <p:tgtEl>
                                          <p:spTgt spid="32772"/>
                                        </p:tgtEl>
                                      </p:cBhvr>
                                      <p:from x="100000" y="100000"/>
                                      <p:to x="80000" y="100000"/>
                                    </p:animScale>
                                    <p:anim by="(#ppt_h/3+#ppt_w*0.1)" calcmode="lin" valueType="num">
                                      <p:cBhvr additive="sum">
                                        <p:cTn id="69" dur="200" decel="100000" autoRev="1" fill="hold">
                                          <p:stCondLst>
                                            <p:cond delay="600"/>
                                          </p:stCondLst>
                                        </p:cTn>
                                        <p:tgtEl>
                                          <p:spTgt spid="3277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142900"/>
            <a:ext cx="6672266" cy="1000132"/>
          </a:xfrm>
        </p:spPr>
        <p:txBody>
          <a:bodyPr>
            <a:normAutofit/>
          </a:bodyPr>
          <a:lstStyle/>
          <a:p>
            <a:r>
              <a:rPr lang="hr-HR" sz="4400" dirty="0" smtClean="0">
                <a:solidFill>
                  <a:schemeClr val="accent1">
                    <a:lumMod val="60000"/>
                    <a:lumOff val="40000"/>
                  </a:schemeClr>
                </a:solidFill>
              </a:rPr>
              <a:t>Zob</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285984" y="1000108"/>
            <a:ext cx="6143668" cy="4874748"/>
          </a:xfrm>
        </p:spPr>
        <p:txBody>
          <a:bodyPr>
            <a:normAutofit/>
          </a:bodyPr>
          <a:lstStyle/>
          <a:p>
            <a:pPr>
              <a:buSzPct val="100000"/>
              <a:buFont typeface="Courier New" pitchFamily="49" charset="0"/>
              <a:buChar char="o"/>
            </a:pPr>
            <a:r>
              <a:rPr lang="hr-HR" sz="2000" dirty="0" smtClean="0">
                <a:solidFill>
                  <a:schemeClr val="accent1">
                    <a:lumMod val="75000"/>
                  </a:schemeClr>
                </a:solidFill>
                <a:latin typeface="Comic Sans MS" pitchFamily="66" charset="0"/>
              </a:rPr>
              <a:t> Samonikla vrsta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Dijelovi za upotrebu su sjemenke i suha biljka</a:t>
            </a:r>
          </a:p>
          <a:p>
            <a:pPr>
              <a:buSzPct val="100000"/>
              <a:buFont typeface="Courier New" pitchFamily="49" charset="0"/>
              <a:buChar char="o"/>
            </a:pPr>
            <a:r>
              <a:rPr lang="hr-HR" sz="2000" dirty="0" smtClean="0">
                <a:solidFill>
                  <a:schemeClr val="accent1">
                    <a:lumMod val="75000"/>
                  </a:schemeClr>
                </a:solidFill>
                <a:latin typeface="Comic Sans MS" pitchFamily="66" charset="0"/>
              </a:rPr>
              <a:t> Pomaže ukloniti depresiju,poboljšava živčani sustav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Visine oko 30 cm</a:t>
            </a:r>
            <a:endParaRPr lang="hr-HR" sz="2000" dirty="0">
              <a:solidFill>
                <a:schemeClr val="accent1">
                  <a:lumMod val="75000"/>
                </a:schemeClr>
              </a:solidFill>
              <a:latin typeface="Comic Sans MS" pitchFamily="66" charset="0"/>
            </a:endParaRPr>
          </a:p>
        </p:txBody>
      </p:sp>
      <p:pic>
        <p:nvPicPr>
          <p:cNvPr id="37892" name="Picture 4" descr="http://www.val-znanje.com/images/stories/ljekovitobilje/28-zob.jpg"/>
          <p:cNvPicPr>
            <a:picLocks noChangeAspect="1" noChangeArrowheads="1"/>
          </p:cNvPicPr>
          <p:nvPr/>
        </p:nvPicPr>
        <p:blipFill>
          <a:blip r:embed="rId2"/>
          <a:srcRect/>
          <a:stretch>
            <a:fillRect/>
          </a:stretch>
        </p:blipFill>
        <p:spPr bwMode="auto">
          <a:xfrm>
            <a:off x="0" y="2857496"/>
            <a:ext cx="9144000" cy="4000504"/>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nodeType="clickEffect">
                                  <p:stCondLst>
                                    <p:cond delay="0"/>
                                  </p:stCondLst>
                                  <p:childTnLst>
                                    <p:set>
                                      <p:cBhvr>
                                        <p:cTn id="55" dur="1" fill="hold">
                                          <p:stCondLst>
                                            <p:cond delay="0"/>
                                          </p:stCondLst>
                                        </p:cTn>
                                        <p:tgtEl>
                                          <p:spTgt spid="37892"/>
                                        </p:tgtEl>
                                        <p:attrNameLst>
                                          <p:attrName>style.visibility</p:attrName>
                                        </p:attrNameLst>
                                      </p:cBhvr>
                                      <p:to>
                                        <p:strVal val="visible"/>
                                      </p:to>
                                    </p:set>
                                    <p:anim from="(-#ppt_w/2)" to="(#ppt_x)" calcmode="lin" valueType="num">
                                      <p:cBhvr>
                                        <p:cTn id="56" dur="600" fill="hold">
                                          <p:stCondLst>
                                            <p:cond delay="0"/>
                                          </p:stCondLst>
                                        </p:cTn>
                                        <p:tgtEl>
                                          <p:spTgt spid="37892"/>
                                        </p:tgtEl>
                                        <p:attrNameLst>
                                          <p:attrName>ppt_x</p:attrName>
                                        </p:attrNameLst>
                                      </p:cBhvr>
                                    </p:anim>
                                    <p:anim from="0" to="-1.0" calcmode="lin" valueType="num">
                                      <p:cBhvr>
                                        <p:cTn id="57" dur="200" decel="50000" autoRev="1" fill="hold">
                                          <p:stCondLst>
                                            <p:cond delay="600"/>
                                          </p:stCondLst>
                                        </p:cTn>
                                        <p:tgtEl>
                                          <p:spTgt spid="37892"/>
                                        </p:tgtEl>
                                        <p:attrNameLst>
                                          <p:attrName>xshear</p:attrName>
                                        </p:attrNameLst>
                                      </p:cBhvr>
                                    </p:anim>
                                    <p:animScale>
                                      <p:cBhvr>
                                        <p:cTn id="58" dur="200" decel="100000" autoRev="1" fill="hold">
                                          <p:stCondLst>
                                            <p:cond delay="600"/>
                                          </p:stCondLst>
                                        </p:cTn>
                                        <p:tgtEl>
                                          <p:spTgt spid="37892"/>
                                        </p:tgtEl>
                                      </p:cBhvr>
                                      <p:from x="100000" y="100000"/>
                                      <p:to x="80000" y="100000"/>
                                    </p:animScale>
                                    <p:anim by="(#ppt_h/3+#ppt_w*0.1)" calcmode="lin" valueType="num">
                                      <p:cBhvr additive="sum">
                                        <p:cTn id="59" dur="200" decel="100000" autoRev="1" fill="hold">
                                          <p:stCondLst>
                                            <p:cond delay="600"/>
                                          </p:stCondLst>
                                        </p:cTn>
                                        <p:tgtEl>
                                          <p:spTgt spid="3789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142900"/>
            <a:ext cx="6672266" cy="1000132"/>
          </a:xfrm>
        </p:spPr>
        <p:txBody>
          <a:bodyPr>
            <a:normAutofit/>
          </a:bodyPr>
          <a:lstStyle/>
          <a:p>
            <a:r>
              <a:rPr lang="hr-HR" sz="4400" dirty="0" smtClean="0">
                <a:solidFill>
                  <a:schemeClr val="accent1">
                    <a:lumMod val="60000"/>
                    <a:lumOff val="40000"/>
                  </a:schemeClr>
                </a:solidFill>
              </a:rPr>
              <a:t>Žutika </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357422" y="857232"/>
            <a:ext cx="6143668" cy="4874748"/>
          </a:xfrm>
        </p:spPr>
        <p:txBody>
          <a:bodyPr>
            <a:normAutofit/>
          </a:bodyPr>
          <a:lstStyle/>
          <a:p>
            <a:pPr>
              <a:buSzPct val="100000"/>
              <a:buFont typeface="Courier New" pitchFamily="49" charset="0"/>
              <a:buChar char="o"/>
            </a:pPr>
            <a:r>
              <a:rPr lang="hr-HR" sz="2000" dirty="0" smtClean="0">
                <a:solidFill>
                  <a:schemeClr val="accent1">
                    <a:lumMod val="75000"/>
                  </a:schemeClr>
                </a:solidFill>
                <a:latin typeface="Comic Sans MS" pitchFamily="66" charset="0"/>
              </a:rPr>
              <a:t> Poznata kao šimširika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Podrijetlom iz sjeverne Afrike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Dijelovi za upotrebu su kora stabljike i korijen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Pomaže kod bolesti jetre,oporavku od hepatitisa i alkohola</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Doseže visinu i do 3 metra</a:t>
            </a:r>
          </a:p>
          <a:p>
            <a:pPr>
              <a:buSzPct val="100000"/>
            </a:pPr>
            <a:endParaRPr lang="hr-HR" sz="2000" dirty="0">
              <a:solidFill>
                <a:schemeClr val="accent1">
                  <a:lumMod val="75000"/>
                </a:schemeClr>
              </a:solidFill>
              <a:latin typeface="Comic Sans MS" pitchFamily="66" charset="0"/>
            </a:endParaRPr>
          </a:p>
        </p:txBody>
      </p:sp>
      <p:pic>
        <p:nvPicPr>
          <p:cNvPr id="31750" name="Picture 6" descr="http://rockgardens.ru/garden/russian/src/images/katalog_rastenii/barbaris_1.GIF"/>
          <p:cNvPicPr>
            <a:picLocks noChangeAspect="1" noChangeArrowheads="1"/>
          </p:cNvPicPr>
          <p:nvPr/>
        </p:nvPicPr>
        <p:blipFill>
          <a:blip r:embed="rId2"/>
          <a:srcRect/>
          <a:stretch>
            <a:fillRect/>
          </a:stretch>
        </p:blipFill>
        <p:spPr bwMode="auto">
          <a:xfrm>
            <a:off x="0" y="3357562"/>
            <a:ext cx="9144000" cy="3500439"/>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par>
                                <p:cTn id="52" presetID="25" presetClass="entr" presetSubtype="0" fill="hold"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4" presetClass="entr" presetSubtype="0" fill="hold" nodeType="clickEffect">
                                  <p:stCondLst>
                                    <p:cond delay="0"/>
                                  </p:stCondLst>
                                  <p:childTnLst>
                                    <p:set>
                                      <p:cBhvr>
                                        <p:cTn id="65" dur="1" fill="hold">
                                          <p:stCondLst>
                                            <p:cond delay="0"/>
                                          </p:stCondLst>
                                        </p:cTn>
                                        <p:tgtEl>
                                          <p:spTgt spid="31750"/>
                                        </p:tgtEl>
                                        <p:attrNameLst>
                                          <p:attrName>style.visibility</p:attrName>
                                        </p:attrNameLst>
                                      </p:cBhvr>
                                      <p:to>
                                        <p:strVal val="visible"/>
                                      </p:to>
                                    </p:set>
                                    <p:anim from="(-#ppt_w/2)" to="(#ppt_x)" calcmode="lin" valueType="num">
                                      <p:cBhvr>
                                        <p:cTn id="66" dur="600" fill="hold">
                                          <p:stCondLst>
                                            <p:cond delay="0"/>
                                          </p:stCondLst>
                                        </p:cTn>
                                        <p:tgtEl>
                                          <p:spTgt spid="31750"/>
                                        </p:tgtEl>
                                        <p:attrNameLst>
                                          <p:attrName>ppt_x</p:attrName>
                                        </p:attrNameLst>
                                      </p:cBhvr>
                                    </p:anim>
                                    <p:anim from="0" to="-1.0" calcmode="lin" valueType="num">
                                      <p:cBhvr>
                                        <p:cTn id="67" dur="200" decel="50000" autoRev="1" fill="hold">
                                          <p:stCondLst>
                                            <p:cond delay="600"/>
                                          </p:stCondLst>
                                        </p:cTn>
                                        <p:tgtEl>
                                          <p:spTgt spid="31750"/>
                                        </p:tgtEl>
                                        <p:attrNameLst>
                                          <p:attrName>xshear</p:attrName>
                                        </p:attrNameLst>
                                      </p:cBhvr>
                                    </p:anim>
                                    <p:animScale>
                                      <p:cBhvr>
                                        <p:cTn id="68" dur="200" decel="100000" autoRev="1" fill="hold">
                                          <p:stCondLst>
                                            <p:cond delay="600"/>
                                          </p:stCondLst>
                                        </p:cTn>
                                        <p:tgtEl>
                                          <p:spTgt spid="31750"/>
                                        </p:tgtEl>
                                      </p:cBhvr>
                                      <p:from x="100000" y="100000"/>
                                      <p:to x="80000" y="100000"/>
                                    </p:animScale>
                                    <p:anim by="(#ppt_h/3+#ppt_w*0.1)" calcmode="lin" valueType="num">
                                      <p:cBhvr additive="sum">
                                        <p:cTn id="69" dur="200" decel="100000" autoRev="1" fill="hold">
                                          <p:stCondLst>
                                            <p:cond delay="600"/>
                                          </p:stCondLst>
                                        </p:cTn>
                                        <p:tgtEl>
                                          <p:spTgt spid="3175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857232"/>
            <a:ext cx="6672266" cy="45719"/>
          </a:xfrm>
        </p:spPr>
        <p:txBody>
          <a:bodyPr>
            <a:normAutofit fontScale="90000"/>
          </a:bodyPr>
          <a:lstStyle/>
          <a:p>
            <a:r>
              <a:rPr lang="hr-HR" sz="4400" dirty="0" smtClean="0">
                <a:solidFill>
                  <a:schemeClr val="accent1">
                    <a:lumMod val="60000"/>
                    <a:lumOff val="40000"/>
                  </a:schemeClr>
                </a:solidFill>
              </a:rPr>
              <a:t/>
            </a:r>
            <a:br>
              <a:rPr lang="hr-HR" sz="4400" dirty="0" smtClean="0">
                <a:solidFill>
                  <a:schemeClr val="accent1">
                    <a:lumMod val="60000"/>
                    <a:lumOff val="40000"/>
                  </a:schemeClr>
                </a:solidFill>
              </a:rPr>
            </a:b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285984" y="571480"/>
            <a:ext cx="6172216" cy="5803442"/>
          </a:xfrm>
        </p:spPr>
        <p:txBody>
          <a:bodyPr/>
          <a:lstStyle/>
          <a:p>
            <a:endParaRPr lang="hr-HR" dirty="0"/>
          </a:p>
        </p:txBody>
      </p:sp>
      <p:graphicFrame>
        <p:nvGraphicFramePr>
          <p:cNvPr id="4" name="Dijagram 3"/>
          <p:cNvGraphicFramePr/>
          <p:nvPr/>
        </p:nvGraphicFramePr>
        <p:xfrm>
          <a:off x="1928794" y="571480"/>
          <a:ext cx="6858048"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74" name="Picture 38" descr="http://porodicnidoktor.com/userfiles/image/zob.jpg"/>
          <p:cNvPicPr>
            <a:picLocks noChangeAspect="1" noChangeArrowheads="1"/>
          </p:cNvPicPr>
          <p:nvPr/>
        </p:nvPicPr>
        <p:blipFill>
          <a:blip r:embed="rId2"/>
          <a:srcRect/>
          <a:stretch>
            <a:fillRect/>
          </a:stretch>
        </p:blipFill>
        <p:spPr bwMode="auto">
          <a:xfrm>
            <a:off x="3286116" y="5143512"/>
            <a:ext cx="1502298" cy="1571636"/>
          </a:xfrm>
          <a:prstGeom prst="rect">
            <a:avLst/>
          </a:prstGeom>
          <a:noFill/>
        </p:spPr>
      </p:pic>
      <p:sp>
        <p:nvSpPr>
          <p:cNvPr id="39938" name="AutoShape 2" descr="data:image/jpeg;base64,/9j/4AAQSkZJRgABAQAAAQABAAD/2wCEAAkGBhASEBASEhAQFBQUFA8QFBAUEA8PEBAPFBAVFBUVFBUXGyYeFxkjGRQUHy8gIycpLCwsFR4xNTEqNSYrLCkBCQoKDgwOFw8PGikcHBwsKSwpKSksKSosKSkpKSwsLCkpKSwsKSwpKSkpKiksKSkpKSkpLCktKikpLCwpKSkpLP/AABEIANAA8gMBIgACEQEDEQH/xAAcAAABBQEBAQAAAAAAAAAAAAAEAQIDBQYHAAj/xABAEAACAgECAwYDBAgFAgcAAAABAgADEQQhBRIxBhMiQVFhB3GBFDKR8CNCUmJyobHRCBWSweEz8RYlRFNjgrL/xAAbAQADAQEBAQEAAAAAAAAAAAAAAQIDBAUGB//EACsRAAICAQQBAgMJAAAAAAAAAAABAhEDBBIhMUEFIhNRYRQjMnGBkbHh8P/aAAwDAQACEQMRAD8A4+xkFlmDJjB7RMkiUTV6kycaqVvNF7yPaWmWDaiD22wfvY0tGkFniY2enpYhwMeJFJqxJYhQseFngJIokWOhhSN7uEhIxljQqI1qiiqSKJJyRMBK6481RACJOJi7JBLa5CEhtiiDkSkwH1QusQNDCa7JLAJERmic8YzSQGsYheNYyNjGgHpqCpzmTX8RJ84C5kTStqYBvDr8PLe3VgriZqmzBhgvilDkAovPQTvZ6FARsIJad4bqJXWNNo8jQ0mJmeiqJqUJPYkorju6k2BBPRzLGygFEmSRCSJJYiZY8Rix8yYWSoYjCO0tLu6VopZ3ZURFGWZ2OAAPMkmX1PYHiTag6f7HalgUOwcBEWosF5+cnlZcnGxPT6S1yFmeWdB+E/YKviNl1mo5u4p5FKKxRrLWGQCw6KAN8deYTU6/4EacaIFNRYNSqczWFubT2WY3XkwCq56EHPrmE/Amh6f8y01q8liWadyh8wyOuR6r4Rg+8qgMl8UvhsvDyl+n5zprDyFWPO1NvULzHcqw6E9CJW9lvhnrNfprNRSa1VSVRXJBuYdeU9FHlkz6F7R8ETWaW/TP0tRlB/ZfqjD3DAH6Sq+H2gNHDtNUwwyIFcf/ACBjzfzzFsTdhR899o+xPENFWtmp07IjEoHDI6hvINynw58s9ZmGsn2FxrgtGrps096c9TgcwyVOQcggjcEEZyJxjtd8BhRptTqNPqnfula1aXrGTWuSy84O5A9vKGxeBUclWySrZAwY8PIcQDhdF7yBq8lBmbiIm5ohMj5ouYUAjSMiSGNIjQERWKCY8iNIlWB7MWJiLACXUGVzQ+yBvXLiURgSaquIiQuhcQlKgs8tURlk7SMiZJjTBnrkBELsO0GaaxYMQRwMbFlEkqtJA0gBjwZDQjRdglqPFNALn5E+0Ukt0IcNlAT5AuFGfLM+rrKwwIPnt8vzifNnwn7F6TiVuqq1D3qUqSyvumVQMuVYsSp3HhwP4p9EcGptrqWq63vXQcve45WtUfdZh+3jrjqd/OaR4RSH1r1rboQR8wRKjhejWrVEsBzlTTz+bJzc6A+oznHpk+sv7qs7eY6GVHF7ExkuqumNs7mUMuhBinKX98N9c7yro7XUY8ZIYbNtkZx1+W0rOKduUBIr9F5c7lievN+yR6es5NRq8enVz8+F2XGDl0bBT+fpB+IoGpuU9GrtB+RQzGr2jubBL+h5fLPv7yyo45aVIflYEFSCMbEYO4nlr17T7qkml8zb7NPwfLel4TdYGaum11XOWSt3VQPUgSEUz694K9K1iqqtKlUACsAAAD0A2MwXxK+F2jNGo1lC9zZWhsKLgVWkHJyPJjnqJ62PLDPDfido5pxcXTOBimLDXog7JJ3WQRx2IkWMD08YhMTMBCGJFnoANxPR09GBJyxjVx9bR5Em6KBwmIvPEtaDNbLSsA1bIhtgXexRZHsAfYcyMxcz2JaASensRDGAuYoMbPZgBpuwnbCzh2sTUKCyf9O6sHHeUkjmA/eGAw9x7z6l4VxWnVU130WB0ccyOOo9QR5EHIKnoZ87fCX4eUcTfUG+yxUpFQ5K2VbHeznwckHCjkPl1InZ+zPw5r4c/NpNXqQjHNmntZLqbNsAjwqUb94fXMaGjWm4D72B7/qn6+RnO+1+oPe2FsjB2bzHsfabvitwWmzJUeEgc33SZxntVxEorYdRscBmBH084N7VYyTScQLc1gAbDBRkE1t1B5jtgQGi9+/YMTlBjDA5AB6AeWMD8YnCbECVhlLA8mQrYPNzB/DjbOxxkbZyekO1WlHeLaPE55WtUhuZS2685bBJIGeYFebmGPSfI58nxMk5S8noYo0ki50B3x08xnqWxn+e00GlXYdfz+f5So4dUMfgMdNx5YxscAbEfre8vaKvz+flPm9S+TsCK9pn/irxa/7ClVaue9sVLClbvzIFLYJH3ckD54OJpK64XScEbkbjOPMZ6Tb0rW5NPmST9suGc+eCnE+ZtXQy/eRl/iVl/qJWXT7Av0yOCHRHB6hlVgfoZzn4h/CnR2aa+/TU91fWjWBah4LuUZKGsbZI8xgz9HWKujyaOBRpjyPz0jGmYiNjG5ivEloBQY7MaIsQhZ6NzPQA9W8IzAeaE1WZjlEojvEDxLFlzA768SoPwURRRGxRNQJBHARqiShZDJG4jSJLiNIisCIieAjys8ojGdU/w/8AG6adXfQ4fvNQlYrcZZB3ZZirADw5zkMdtsec+gpwb/DzxGpNVqqSh722tGSwLzBa6y3eIT+qDzIfQ8oHXE7wB+eksENupDKVIBBBGCNuk4l267OkF1etTjJz1G2+QZ3HMyXbrs816d4mWYDBQfs+smStUM45wvUgqq7gdSRnI8PKNvz03xL/AE/EHwG8bMRUwYDlKpUQhBwfEpOMA5xuQfKYzT6qvvLFV1I5mXY+XQke2/WX3D9SVZbF8iH5SQFyfIkt03H479Z8vqcNNnfilaN3o718ZNZUqzKFUmwcgPXGxxjGWI3C7nIl7QygfeHQHOfIgf8AJmT4Qy+FQMAGtCMJuQQXLnJIwBj2A8poNIoKgbco5uXw/cXJI2Oz5QdZ81qMas6ky5Xp1k1OS6gbbjG3XPoYHWm2D13x6HA/rLbhlPmR5Yj9O0rz6iMF1dv9DLLLbFssCPziexEKsOhHyP8AeVvHuIaqmovRpRqGGT3Qu7p8Y/VypDfLIM/Tjyz5o7ccGu02v1Nd2OY2PaGUAK6WMXVl9Ac9PIiZ8iartx2nv4hqO9uRa2Re6WpQR3ahiSGzuWyTnMzBWc0mr4IIGEbJHEjIjQHp6KseEgBHmLH91PQtCB3WNrswZZvoTArtIwPSUpJlE9e8bdVmP0ieUKejaZuVMZRuuDGiF6umCzoTtDJEkqx3D+H23Ny1Vs7AZwoycesutP2I17YxpyM9OZ0XJ9OvWG1shlKY2S6ihkZkdSrKSrKRgqwOCCJDmQApWNZZKgzJTTFuoB3DOJ3UWLbTbZVYvSxGKMPbI6j2Oxm/4d8deK1gCz7NeB5vUUc/M1kDPyE5wy4McDHuYzrDf4hdVjbQ6bPqbbiPw/5mt4JwbifE6xbxW00aZvEOH0g6c3J1B1DZ5wv7mcnbOJlfgr2CS3/zHUKDXWxGnRhlWsQ+K5vZTsPcE+QnReKcXa9+RMisH/WfIn+00jbXI0Rarsbw/UV9xRp66lTA76pFrCH6ffbbz395T8X+FhqrL6O5yVXLVWnmNhAOeRh9xvIAbbkec6JpNKKkVB5dT6t5mSldplkwQyfiRak10ca7N2O9PeGuw1Oe7701NyNyvkhRvnl2BGceEgHIxNdokViCCC/LuAC2V6n2AGMggnymyo0iJWtSIqoqhFQABQgGAAPTEj02krRwqqqhK1RVAAATOwA9sLPFzeiQyStSpfkdC1LrkodLqMpa1amzunNTquzB1K84wcbqGz9JpNPp1TmxnxHJySRzAAbAnYbDYR4qXfYb7nAG+RjJ9TgD8I4dP5Tv0Xp2LSXt5b8sxnkc+xcz2JS8Y7TV6SysanKVWnlTU9altxnu7cfcJAyG6Hfpje3qsVlDKQVOCGBDKwPmCNjPRMzhXxs0KrxBGWop3lKs9mMLdYGIJz0LAcoP0nNrK53/AOM+qq+x11MhNr2c9TY8NZTHOS3llWxjzz7TiOp0/pOXLxIkqbKNpA9cujpciB2VeUiMxFfWN4ZXVInpwYbSuRHJgM7iek09IsCVmEGtxK9eJR/2wHzmuxoYVWADCiRiVovklWo8pDiwLbgvZ8al2DsyIoyWVQcsT0BOwMP4t8NFC82m1Kuf/asHd2Z9mHhI+eJUaPi11We6sKg7ldipPyO0uhxzUGgO5QFjhcLuQPPE6oygoc3aDmx3Zys8Lv5w6XWleRqTWGoKnfxNnOQQCMenoZ0fg2sssHMzjdu85UUVIrYPQL06zkWlsJsGTnJzn1M6lwG08qj8BjyIwB/SfO+ravKopQbivpwdmDGu2GcW7EaHVl2toAsYlmvRmS4uf1idw31E5t2o+E+q0/jpb7RX4sYUpaAOgK9GOPTrido07w1qQykHodveeLo/VsuHIlNuUfK7/Y2yYVJcdnyylDI3K6srfssrI34HeFhJtfiPxlO/t0mo0tiGtlam5SlhKY2cc2Mq2+RmY3TAuQo6np/zPs3JTipx6as85qnQHq69oPVLDV0EMVPUdYEBgy4vgk+jez+rReDcNrp6PQhbBHXfnz7l+ae0tuGGPIgn3wczkvYnjiaQc7rYwZsMqNyE1kEbE7Zyc/nMvO0nxFVEYaVLK+YYD2lDdv8AsquQD+8T8hNFnj15KO+cwOCOh3z84jOPxzt8us+VuxXbLWaXU81NzANkNWxNlTjOfEhOM+/X3nauxvaC7Va7mubJOnsCqBhF8dZOB+fKTLNGMlDyws6CP7SBzi5fdG/EMD/ST5gnEFbCOu5Rs48yMYI/lNxhoic2PrgfWRfa05QxYBTgAsQu7MFA388kDHqRHvWGBU9Dkf8Ab+sABONcHq1VFlFwylgwfVT1DL6MDgj5T591N/EOEauzTpqLKyhDDlb9DdWfuv3bZXce2xyMzvGt7R0aa2ijUWBGuDCq1yFrtZMZQv0V8MpwcZztvtOVfHbjGjd6K0fOrpYrYApwNPZWXAZ+hIYKQP3mkTjasTKTjPbTVa1K1vdWCElQtaoObGMnHniU9aBuYSs0OtHQy301g8p58275JBu7wYDeniMttSPMQJtPljGmADbR0j61xJ7xgSJ2ztH2A7uxPRuJ6AGWAhNdUatUsNLVmdk5DbB1rMfyGWCaWKmhZ2VEVmZiFVVGWZj0AEx3WIXhukNjKuOp39lHUy047sw9AAAvkoE0uh7MnSoFsA5yMtjfJ9MjqB7e8q+O0IE5m2UsEBA25s9B64G5nRPD939f9wCfJU8K0vO4Ppv8+p/2nQuEcygA/q5HQjzIPX3U/iJidFoWR2wc8uMsEPKCRgZ3PL4mxk7dPlN/wUE4wAQH7s4IYf8AUXmwQfFhEzt+1k+s+U9Rdo9LD0ajQn+38yP9pa0D8/SVWguBAPshJzkDnDHJ9sn+csftIG3ngHHXc9NxPmHB7jobKDtv8N04moZWWu+sIqXMGZe75mJQqDvknr5Tm+t+G2t4bYLLgllI/wDUV8xQE7YcEAp8ztOl8d4rrdM2n4hpu71Og5M31VKGu7ttzar78wXG2MYwc9SRqNc9es0YehksrtVHUjBV6zvgg+2dvmJ+gaHTSjpVCff8WeXlalI+YdW4Z3PqTB6tHzNk9Jd9puFJTrLaq/ujlPLnPd8wyUPy/wBxI6qwoyfuiXknsVeTI9VWAOZvLovrKDihJbmJ6+XoJodKptBfy3wPaZriT/pGHptDTp7uexDOHvh8zofZntPbp7K7q+UsoIKtnldWGCpx9PqBOfcNp5nAm4r0Pd1q3tn+UNQ0pr5jR1fhfxMFlX6SgrduAqkmojyPMdx7jfp77WfDuKuUYlt/vb/PO05TwG7mKnp02m/0tyqoyR0nny1uohmT7iuGur/s6lCLiF/FTVj/ACbUlSCW7hUxjPed+hBHowwW/wDrJ/h520Gu06rYQNVWALU6d5jbvUHmp88dGOPTOK7S8VRwVzkdcZ2z0zj195gtdxgVkchIYbAqSpG2Oo3G09HFq5Tr2mElTo3nxk7S6LWaaiqmwWOl7MSFcBUFTq25G+Sy/wCk+k4ya/SWN2rZ+vSDmqdLk2TQyq3HWWmi1wyN5WmqOp6zKcbQmjUIvMIQ+jyoMr+G6oY36y/SwFR8pyN0wMvxRMKZWaa0+cv+L6fZj7Slppm25bREuYsk7uemW8ZTV0w+iiMqTEMom8pCJe72mg7FcQppsdmXNrAKjHoqb8+PQnw/QShLQZ9YyMrKcEHIPvDDLbJNiOl8W42GKIgYu5CKowbbXOwWtfIe/lvkzV8G7KIiVm9UsuA8C45q9OT15M9WGd3O+enrKH4X9mhXV/mF4LXXL+h5tzXpydiM9C//AOcepm3stwCuQHIyxJwKq8ZJPpsPw3npP3dopHO+1nDKlZOTKku67EgWJWBzc2+4LsN/aAXDUUJQdJ+mL2Kv2fB2ssChSPQFvCf4QZXdqO0As1zsDypUi00qc4evdmc/xMSfly+k23wk572vudVC1ctaYzvY4y3X0XH+ucDx4ssmmrKU2nRacY4Zbo9Ab/A9tFZssrAIrYq3M4VvvEKGbGeuN5oNFoFt0w51KGypWYA+KrvFJ2OOo5vTrn1hvFdMLKbKzuGrsVvcMvLv9CYRybkeq8v8iIoaDTwluUEW8kn5OVfCHjb6a/UcJvJIR7vs7kYBKk86fJh+kA/imk4jp34S1uo06F9G7c92kBx9ntJ3spPRVY9V6Z9M7c+7S69dPr3GWWwd0/OB9112BB9fCDOndnu2en1mlsNvKGStjfXjIaoL43UdShH4HY+Rmscjk3F8NdfUh0cV1NLarVanU8jqLrXtCscsqk7KT7dJTcdtwRUPrN9prkRGPL4d+XOObl8s++MTm3EXLakn1O3ynm4ZPLkcn4CUaNNwrT8umHymC175tc/vGdJpKnT4B6KB9cTLNwJWz6kmdenl22CVlfwCg8xabbvA1YX0XEqeGcM7vCmXKaM4z5Tl1ORbrJIOHg17jykPFe0dw2DYHpmF6uzCHHl/WYPXaqxmbrjMjT4/iNtjt+A3W8ac5yxJgIsJOTAwITSJ6agorgaDUxiP5ZEhjy8RqeYQSwyZ7IJZZvKRlIMo1ZWX+i4rlRvMqGhOksIM58kL5INHqr8jEAWvEdSxMl7vect+BkBnpN9nM9KoAArvJqpExhGjesN4wSvtNqskQvBdSuRNzo+I8H5BzVPzY32PWNuv4YxwtR/Ax1tGX3Zj4i509VdtVaCqtK1tD5r5lXly6kZG3QDO+Zn+1fxGa8/Z9L3ndZzbcQRbqmyCduq15xt1bz9I/RaPToWYKyJjfPQx3/jbRVHaoN7hRNI6mc7jQdFHr9G13dnkbm9eU/n1nbvhvwwUcOqAzl3ssbPXJbH9FWYMdt6RWLjSFXYAYGSYdwz4xqiqh0pOGJ5hYo8B32GDvn3xHhlGLdsrdbs6Txrm7i4KcMVCA+Q3A/vJdTra0HO7oi4zzOyqMHfqZy/td8QG1HKmkZkqXdnZeV7H9gegA9dyTMHq9XdaV7yyywrsOZmblX0GegjnqoxdLkGzedteP6HvHuCK5bAVsDx8oxke2cznGu4u9xJUBBv02OPT8IX2iy3dAeQlWp5fKcjyOXPkktNBr7OTDbj0lVayNaAFOScQrS6gYMHbTlbC/wBZnjSUnfAGhvZKqcDzwMwNbRgY3glur7wBT0G8mVlUbTVSUVRSlR6x2B5oVp+06bKcSs1upLKR0Ezr1eIkesccUcvLJs2V1yuDg9ZUXaVV643ldW1ijIMebGbcmOOBw6fABNXB0bfMdqOCEDwmQ1O69CYXXxZx1GZXuT4Y0VdmndeqmDmyXmr1yOsz9y7mbRlfZW4R7JA7TzGNBmqRLZLXDdMkHpSHVriYZJAWGlMMQDMqEswZZ6R8zkca5AM5REjuSemdiM7a0i54995ERPRiuBHu8Ml03FWqcMACR5HcfhBmMHsaOrGWGs7QW2Z52J9s4A+Qg/CdMbr0TOxOT8pXO0Sq9kYMrEEdCNjLUKVR4A1PaPiylhSn3K9j7sJDwm4M2DM21xO+d+p95ZcMByCOsxlhUYUNI2TnlG3SFaLTqw95SG98DMsOH6gkGefL2plITXPkY81yplNfvtLLiTlcsOvSUxONz1MqCvklqhA3Kdo+7ioG0gsbEp9XZkzqhiU3yBa2cSyRgy10S5AJMyemO81vDT4RJ1EFBKgIOIqcHEqBYRNPq6QVlBfUMS9PJONAKupJ2xCKkldVZLHT2TWYidVnmqkgxieKzEAO2uA3VS3euC31SkwKaxIldOTDWpj6dNNXOkMXT0yV1hVNXtGXTm3WxggzLTRnEBVJNXaYTVkl2LJ6Vf2qemGwdgnJB7RDLRBbROyMiQSwwZ2k9sgYTZDIGMbiOIi8k1sBoWG8Pu5WBka1SVa8TOUk1QGy0TJaoPnLCnTBfKZng2t5TiaH7ZkThyRNoyAOJWAHEqbNzmFcT3aRaaqR10RJ2wS/TkiVd+jI6iacJ5SDVaYY6ToxzogzFAwZpuGv4RKS/T4bIl5wmrIENS042MsL38MzfEL8AzTauk4mU4jUc/WY6VoQLW5lhp7ekCRcQmgTskwLaps4hBEF0wwIQlkwsCOwQdjC7BmQLpTn2jUkBAKMyVa8QxqcCCXviZuW4Y8WRlhgbaiRnUmWogGAxCRIQ23WRG2VQgnM9B++HrPQoA6wwSxpOd5BbXFFUAM6wayEkyKxJvEAdV3klazyCSKJTYEtaSbu4iyRWmDYDqUxLSm4yvrbeEJZMpBZPc+Y+pZAx2jBqcTPa2uBlgYNqWz0jRrAfOJ3giVoYD3OT0l9wugDEAXGZY6Z9pOaW5DSDNUo5ZleIJvNBrNRhZmtbdnMNPFolldZZiF6E5gZpyYbQuBO6dUIPVoi2yNegEIpp85zN0ARUuesMRRBqpKGxMZMB9wGJT65cy3wTA9XRHjdDKQpieRZPfXIthOtOxDhIb2GJJzQexSZUQBixnpN3Inptu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39940" name="AutoShape 4" descr="data:image/jpeg;base64,/9j/4AAQSkZJRgABAQAAAQABAAD/2wCEAAkGBhASEBASEhAQFBQUFA8QFBAUEA8PEBAPFBAVFBUVFBUXGyYeFxkjGRQUHy8gIycpLCwsFR4xNTEqNSYrLCkBCQoKDgwOFw8PGikcHBwsKSwpKSksKSosKSkpKSwsLCkpKSwsKSwpKSkpKiksKSkpKSkpLCktKikpLCwpKSkpLP/AABEIANAA8gMBIgACEQEDEQH/xAAcAAABBQEBAQAAAAAAAAAAAAAEAQIDBQYHAAj/xABAEAACAgECAwYDBAgFAgcAAAABAgADEQQhBRIxBhMiQVFhB3GBFDKR8CNCUmJyobHRCBWSweEz8RYlRFNjgrL/xAAbAQADAQEBAQEAAAAAAAAAAAAAAQIDBAUGB//EACsRAAICAQQBAgMJAAAAAAAAAAABAhEDBBIhMUEFIhNRYRQjMnGBkbHh8P/aAAwDAQACEQMRAD8A4+xkFlmDJjB7RMkiUTV6kycaqVvNF7yPaWmWDaiD22wfvY0tGkFniY2enpYhwMeJFJqxJYhQseFngJIokWOhhSN7uEhIxljQqI1qiiqSKJJyRMBK6481RACJOJi7JBLa5CEhtiiDkSkwH1QusQNDCa7JLAJERmic8YzSQGsYheNYyNjGgHpqCpzmTX8RJ84C5kTStqYBvDr8PLe3VgriZqmzBhgvilDkAovPQTvZ6FARsIJad4bqJXWNNo8jQ0mJmeiqJqUJPYkorju6k2BBPRzLGygFEmSRCSJJYiZY8Rix8yYWSoYjCO0tLu6VopZ3ZURFGWZ2OAAPMkmX1PYHiTag6f7HalgUOwcBEWosF5+cnlZcnGxPT6S1yFmeWdB+E/YKviNl1mo5u4p5FKKxRrLWGQCw6KAN8deYTU6/4EacaIFNRYNSqczWFubT2WY3XkwCq56EHPrmE/Amh6f8y01q8liWadyh8wyOuR6r4Rg+8qgMl8UvhsvDyl+n5zprDyFWPO1NvULzHcqw6E9CJW9lvhnrNfprNRSa1VSVRXJBuYdeU9FHlkz6F7R8ETWaW/TP0tRlB/ZfqjD3DAH6Sq+H2gNHDtNUwwyIFcf/ACBjzfzzFsTdhR899o+xPENFWtmp07IjEoHDI6hvINynw58s9ZmGsn2FxrgtGrps096c9TgcwyVOQcggjcEEZyJxjtd8BhRptTqNPqnfula1aXrGTWuSy84O5A9vKGxeBUclWySrZAwY8PIcQDhdF7yBq8lBmbiIm5ohMj5ouYUAjSMiSGNIjQERWKCY8iNIlWB7MWJiLACXUGVzQ+yBvXLiURgSaquIiQuhcQlKgs8tURlk7SMiZJjTBnrkBELsO0GaaxYMQRwMbFlEkqtJA0gBjwZDQjRdglqPFNALn5E+0Ukt0IcNlAT5AuFGfLM+rrKwwIPnt8vzifNnwn7F6TiVuqq1D3qUqSyvumVQMuVYsSp3HhwP4p9EcGptrqWq63vXQcve45WtUfdZh+3jrjqd/OaR4RSH1r1rboQR8wRKjhejWrVEsBzlTTz+bJzc6A+oznHpk+sv7qs7eY6GVHF7ExkuqumNs7mUMuhBinKX98N9c7yro7XUY8ZIYbNtkZx1+W0rOKduUBIr9F5c7lievN+yR6es5NRq8enVz8+F2XGDl0bBT+fpB+IoGpuU9GrtB+RQzGr2jubBL+h5fLPv7yyo45aVIflYEFSCMbEYO4nlr17T7qkml8zb7NPwfLel4TdYGaum11XOWSt3VQPUgSEUz694K9K1iqqtKlUACsAAAD0A2MwXxK+F2jNGo1lC9zZWhsKLgVWkHJyPJjnqJ62PLDPDfido5pxcXTOBimLDXog7JJ3WQRx2IkWMD08YhMTMBCGJFnoANxPR09GBJyxjVx9bR5Em6KBwmIvPEtaDNbLSsA1bIhtgXexRZHsAfYcyMxcz2JaASensRDGAuYoMbPZgBpuwnbCzh2sTUKCyf9O6sHHeUkjmA/eGAw9x7z6l4VxWnVU130WB0ccyOOo9QR5EHIKnoZ87fCX4eUcTfUG+yxUpFQ5K2VbHeznwckHCjkPl1InZ+zPw5r4c/NpNXqQjHNmntZLqbNsAjwqUb94fXMaGjWm4D72B7/qn6+RnO+1+oPe2FsjB2bzHsfabvitwWmzJUeEgc33SZxntVxEorYdRscBmBH084N7VYyTScQLc1gAbDBRkE1t1B5jtgQGi9+/YMTlBjDA5AB6AeWMD8YnCbECVhlLA8mQrYPNzB/DjbOxxkbZyekO1WlHeLaPE55WtUhuZS2685bBJIGeYFebmGPSfI58nxMk5S8noYo0ki50B3x08xnqWxn+e00GlXYdfz+f5So4dUMfgMdNx5YxscAbEfre8vaKvz+flPm9S+TsCK9pn/irxa/7ClVaue9sVLClbvzIFLYJH3ckD54OJpK64XScEbkbjOPMZ6Tb0rW5NPmST9suGc+eCnE+ZtXQy/eRl/iVl/qJWXT7Av0yOCHRHB6hlVgfoZzn4h/CnR2aa+/TU91fWjWBah4LuUZKGsbZI8xgz9HWKujyaOBRpjyPz0jGmYiNjG5ivEloBQY7MaIsQhZ6NzPQA9W8IzAeaE1WZjlEojvEDxLFlzA768SoPwURRRGxRNQJBHARqiShZDJG4jSJLiNIisCIieAjys8ojGdU/w/8AG6adXfQ4fvNQlYrcZZB3ZZirADw5zkMdtsec+gpwb/DzxGpNVqqSh722tGSwLzBa6y3eIT+qDzIfQ8oHXE7wB+eksENupDKVIBBBGCNuk4l267OkF1etTjJz1G2+QZ3HMyXbrs816d4mWYDBQfs+smStUM45wvUgqq7gdSRnI8PKNvz03xL/AE/EHwG8bMRUwYDlKpUQhBwfEpOMA5xuQfKYzT6qvvLFV1I5mXY+XQke2/WX3D9SVZbF8iH5SQFyfIkt03H479Z8vqcNNnfilaN3o718ZNZUqzKFUmwcgPXGxxjGWI3C7nIl7QygfeHQHOfIgf8AJmT4Qy+FQMAGtCMJuQQXLnJIwBj2A8poNIoKgbco5uXw/cXJI2Oz5QdZ81qMas6ky5Xp1k1OS6gbbjG3XPoYHWm2D13x6HA/rLbhlPmR5Yj9O0rz6iMF1dv9DLLLbFssCPziexEKsOhHyP8AeVvHuIaqmovRpRqGGT3Qu7p8Y/VypDfLIM/Tjyz5o7ccGu02v1Nd2OY2PaGUAK6WMXVl9Ac9PIiZ8iartx2nv4hqO9uRa2Re6WpQR3ahiSGzuWyTnMzBWc0mr4IIGEbJHEjIjQHp6KseEgBHmLH91PQtCB3WNrswZZvoTArtIwPSUpJlE9e8bdVmP0ieUKejaZuVMZRuuDGiF6umCzoTtDJEkqx3D+H23Ny1Vs7AZwoycesutP2I17YxpyM9OZ0XJ9OvWG1shlKY2S6ihkZkdSrKSrKRgqwOCCJDmQApWNZZKgzJTTFuoB3DOJ3UWLbTbZVYvSxGKMPbI6j2Oxm/4d8deK1gCz7NeB5vUUc/M1kDPyE5wy4McDHuYzrDf4hdVjbQ6bPqbbiPw/5mt4JwbifE6xbxW00aZvEOH0g6c3J1B1DZ5wv7mcnbOJlfgr2CS3/zHUKDXWxGnRhlWsQ+K5vZTsPcE+QnReKcXa9+RMisH/WfIn+00jbXI0Rarsbw/UV9xRp66lTA76pFrCH6ffbbz395T8X+FhqrL6O5yVXLVWnmNhAOeRh9xvIAbbkec6JpNKKkVB5dT6t5mSldplkwQyfiRak10ca7N2O9PeGuw1Oe7701NyNyvkhRvnl2BGceEgHIxNdokViCCC/LuAC2V6n2AGMggnymyo0iJWtSIqoqhFQABQgGAAPTEj02krRwqqqhK1RVAAATOwA9sLPFzeiQyStSpfkdC1LrkodLqMpa1amzunNTquzB1K84wcbqGz9JpNPp1TmxnxHJySRzAAbAnYbDYR4qXfYb7nAG+RjJ9TgD8I4dP5Tv0Xp2LSXt5b8sxnkc+xcz2JS8Y7TV6SysanKVWnlTU9altxnu7cfcJAyG6Hfpje3qsVlDKQVOCGBDKwPmCNjPRMzhXxs0KrxBGWop3lKs9mMLdYGIJz0LAcoP0nNrK53/AOM+qq+x11MhNr2c9TY8NZTHOS3llWxjzz7TiOp0/pOXLxIkqbKNpA9cujpciB2VeUiMxFfWN4ZXVInpwYbSuRHJgM7iek09IsCVmEGtxK9eJR/2wHzmuxoYVWADCiRiVovklWo8pDiwLbgvZ8al2DsyIoyWVQcsT0BOwMP4t8NFC82m1Kuf/asHd2Z9mHhI+eJUaPi11We6sKg7ldipPyO0uhxzUGgO5QFjhcLuQPPE6oygoc3aDmx3Zys8Lv5w6XWleRqTWGoKnfxNnOQQCMenoZ0fg2sssHMzjdu85UUVIrYPQL06zkWlsJsGTnJzn1M6lwG08qj8BjyIwB/SfO+ravKopQbivpwdmDGu2GcW7EaHVl2toAsYlmvRmS4uf1idw31E5t2o+E+q0/jpb7RX4sYUpaAOgK9GOPTrido07w1qQykHodveeLo/VsuHIlNuUfK7/Y2yYVJcdnyylDI3K6srfssrI34HeFhJtfiPxlO/t0mo0tiGtlam5SlhKY2cc2Mq2+RmY3TAuQo6np/zPs3JTipx6as85qnQHq69oPVLDV0EMVPUdYEBgy4vgk+jez+rReDcNrp6PQhbBHXfnz7l+ae0tuGGPIgn3wczkvYnjiaQc7rYwZsMqNyE1kEbE7Zyc/nMvO0nxFVEYaVLK+YYD2lDdv8AsquQD+8T8hNFnj15KO+cwOCOh3z84jOPxzt8us+VuxXbLWaXU81NzANkNWxNlTjOfEhOM+/X3nauxvaC7Va7mubJOnsCqBhF8dZOB+fKTLNGMlDyws6CP7SBzi5fdG/EMD/ST5gnEFbCOu5Rs48yMYI/lNxhoic2PrgfWRfa05QxYBTgAsQu7MFA388kDHqRHvWGBU9Dkf8Ab+sABONcHq1VFlFwylgwfVT1DL6MDgj5T591N/EOEauzTpqLKyhDDlb9DdWfuv3bZXce2xyMzvGt7R0aa2ijUWBGuDCq1yFrtZMZQv0V8MpwcZztvtOVfHbjGjd6K0fOrpYrYApwNPZWXAZ+hIYKQP3mkTjasTKTjPbTVa1K1vdWCElQtaoObGMnHniU9aBuYSs0OtHQy301g8p58275JBu7wYDeniMttSPMQJtPljGmADbR0j61xJ7xgSJ2ztH2A7uxPRuJ6AGWAhNdUatUsNLVmdk5DbB1rMfyGWCaWKmhZ2VEVmZiFVVGWZj0AEx3WIXhukNjKuOp39lHUy047sw9AAAvkoE0uh7MnSoFsA5yMtjfJ9MjqB7e8q+O0IE5m2UsEBA25s9B64G5nRPD939f9wCfJU8K0vO4Ppv8+p/2nQuEcygA/q5HQjzIPX3U/iJidFoWR2wc8uMsEPKCRgZ3PL4mxk7dPlN/wUE4wAQH7s4IYf8AUXmwQfFhEzt+1k+s+U9Rdo9LD0ajQn+38yP9pa0D8/SVWguBAPshJzkDnDHJ9sn+csftIG3ngHHXc9NxPmHB7jobKDtv8N04moZWWu+sIqXMGZe75mJQqDvknr5Tm+t+G2t4bYLLgllI/wDUV8xQE7YcEAp8ztOl8d4rrdM2n4hpu71Og5M31VKGu7ttzar78wXG2MYwc9SRqNc9es0YehksrtVHUjBV6zvgg+2dvmJ+gaHTSjpVCff8WeXlalI+YdW4Z3PqTB6tHzNk9Jd9puFJTrLaq/ujlPLnPd8wyUPy/wBxI6qwoyfuiXknsVeTI9VWAOZvLovrKDihJbmJ6+XoJodKptBfy3wPaZriT/pGHptDTp7uexDOHvh8zofZntPbp7K7q+UsoIKtnldWGCpx9PqBOfcNp5nAm4r0Pd1q3tn+UNQ0pr5jR1fhfxMFlX6SgrduAqkmojyPMdx7jfp77WfDuKuUYlt/vb/PO05TwG7mKnp02m/0tyqoyR0nny1uohmT7iuGur/s6lCLiF/FTVj/ACbUlSCW7hUxjPed+hBHowwW/wDrJ/h520Gu06rYQNVWALU6d5jbvUHmp88dGOPTOK7S8VRwVzkdcZ2z0zj195gtdxgVkchIYbAqSpG2Oo3G09HFq5Tr2mElTo3nxk7S6LWaaiqmwWOl7MSFcBUFTq25G+Sy/wCk+k4ya/SWN2rZ+vSDmqdLk2TQyq3HWWmi1wyN5WmqOp6zKcbQmjUIvMIQ+jyoMr+G6oY36y/SwFR8pyN0wMvxRMKZWaa0+cv+L6fZj7Slppm25bREuYsk7uemW8ZTV0w+iiMqTEMom8pCJe72mg7FcQppsdmXNrAKjHoqb8+PQnw/QShLQZ9YyMrKcEHIPvDDLbJNiOl8W42GKIgYu5CKowbbXOwWtfIe/lvkzV8G7KIiVm9UsuA8C45q9OT15M9WGd3O+enrKH4X9mhXV/mF4LXXL+h5tzXpydiM9C//AOcepm3stwCuQHIyxJwKq8ZJPpsPw3npP3dopHO+1nDKlZOTKku67EgWJWBzc2+4LsN/aAXDUUJQdJ+mL2Kv2fB2ssChSPQFvCf4QZXdqO0As1zsDypUi00qc4evdmc/xMSfly+k23wk572vudVC1ctaYzvY4y3X0XH+ucDx4ssmmrKU2nRacY4Zbo9Ab/A9tFZssrAIrYq3M4VvvEKGbGeuN5oNFoFt0w51KGypWYA+KrvFJ2OOo5vTrn1hvFdMLKbKzuGrsVvcMvLv9CYRybkeq8v8iIoaDTwluUEW8kn5OVfCHjb6a/UcJvJIR7vs7kYBKk86fJh+kA/imk4jp34S1uo06F9G7c92kBx9ntJ3spPRVY9V6Z9M7c+7S69dPr3GWWwd0/OB9112BB9fCDOndnu2en1mlsNvKGStjfXjIaoL43UdShH4HY+Rmscjk3F8NdfUh0cV1NLarVanU8jqLrXtCscsqk7KT7dJTcdtwRUPrN9prkRGPL4d+XOObl8s++MTm3EXLakn1O3ynm4ZPLkcn4CUaNNwrT8umHymC175tc/vGdJpKnT4B6KB9cTLNwJWz6kmdenl22CVlfwCg8xabbvA1YX0XEqeGcM7vCmXKaM4z5Tl1ORbrJIOHg17jykPFe0dw2DYHpmF6uzCHHl/WYPXaqxmbrjMjT4/iNtjt+A3W8ac5yxJgIsJOTAwITSJ6agorgaDUxiP5ZEhjy8RqeYQSwyZ7IJZZvKRlIMo1ZWX+i4rlRvMqGhOksIM58kL5INHqr8jEAWvEdSxMl7vect+BkBnpN9nM9KoAArvJqpExhGjesN4wSvtNqskQvBdSuRNzo+I8H5BzVPzY32PWNuv4YxwtR/Ax1tGX3Zj4i509VdtVaCqtK1tD5r5lXly6kZG3QDO+Zn+1fxGa8/Z9L3ndZzbcQRbqmyCduq15xt1bz9I/RaPToWYKyJjfPQx3/jbRVHaoN7hRNI6mc7jQdFHr9G13dnkbm9eU/n1nbvhvwwUcOqAzl3ssbPXJbH9FWYMdt6RWLjSFXYAYGSYdwz4xqiqh0pOGJ5hYo8B32GDvn3xHhlGLdsrdbs6Txrm7i4KcMVCA+Q3A/vJdTra0HO7oi4zzOyqMHfqZy/td8QG1HKmkZkqXdnZeV7H9gegA9dyTMHq9XdaV7yyywrsOZmblX0GegjnqoxdLkGzedteP6HvHuCK5bAVsDx8oxke2cznGu4u9xJUBBv02OPT8IX2iy3dAeQlWp5fKcjyOXPkktNBr7OTDbj0lVayNaAFOScQrS6gYMHbTlbC/wBZnjSUnfAGhvZKqcDzwMwNbRgY3glur7wBT0G8mVlUbTVSUVRSlR6x2B5oVp+06bKcSs1upLKR0Ezr1eIkesccUcvLJs2V1yuDg9ZUXaVV643ldW1ijIMebGbcmOOBw6fABNXB0bfMdqOCEDwmQ1O69CYXXxZx1GZXuT4Y0VdmndeqmDmyXmr1yOsz9y7mbRlfZW4R7JA7TzGNBmqRLZLXDdMkHpSHVriYZJAWGlMMQDMqEswZZ6R8zkca5AM5REjuSemdiM7a0i54995ERPRiuBHu8Ml03FWqcMACR5HcfhBmMHsaOrGWGs7QW2Z52J9s4A+Qg/CdMbr0TOxOT8pXO0Sq9kYMrEEdCNjLUKVR4A1PaPiylhSn3K9j7sJDwm4M2DM21xO+d+p95ZcMByCOsxlhUYUNI2TnlG3SFaLTqw95SG98DMsOH6gkGefL2plITXPkY81yplNfvtLLiTlcsOvSUxONz1MqCvklqhA3Kdo+7ioG0gsbEp9XZkzqhiU3yBa2cSyRgy10S5AJMyemO81vDT4RJ1EFBKgIOIqcHEqBYRNPq6QVlBfUMS9PJONAKupJ2xCKkldVZLHT2TWYidVnmqkgxieKzEAO2uA3VS3euC31SkwKaxIldOTDWpj6dNNXOkMXT0yV1hVNXtGXTm3WxggzLTRnEBVJNXaYTVkl2LJ6Vf2qemGwdgnJB7RDLRBbROyMiQSwwZ2k9sgYTZDIGMbiOIi8k1sBoWG8Pu5WBka1SVa8TOUk1QGy0TJaoPnLCnTBfKZng2t5TiaH7ZkThyRNoyAOJWAHEqbNzmFcT3aRaaqR10RJ2wS/TkiVd+jI6iacJ5SDVaYY6ToxzogzFAwZpuGv4RKS/T4bIl5wmrIENS042MsL38MzfEL8AzTauk4mU4jUc/WY6VoQLW5lhp7ekCRcQmgTskwLaps4hBEF0wwIQlkwsCOwQdjC7BmQLpTn2jUkBAKMyVa8QxqcCCXviZuW4Y8WRlhgbaiRnUmWogGAxCRIQ23WRG2VQgnM9B++HrPQoA6wwSxpOd5BbXFFUAM6wayEkyKxJvEAdV3klazyCSKJTYEtaSbu4iyRWmDYDqUxLSm4yvrbeEJZMpBZPc+Y+pZAx2jBqcTPa2uBlgYNqWz0jRrAfOJ3giVoYD3OT0l9wugDEAXGZY6Z9pOaW5DSDNUo5ZleIJvNBrNRhZmtbdnMNPFolldZZiF6E5gZpyYbQuBO6dUIPVoi2yNegEIpp85zN0ARUuesMRRBqpKGxMZMB9wGJT65cy3wTA9XRHjdDKQpieRZPfXIthOtOxDhIb2GJJzQexSZUQBixnpN3Inptu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39942" name="Picture 6" descr="https://encrypted-tbn1.gstatic.com/images?q=tbn:ANd9GcR7jBpa50dDamwkNGCT8p93J-QwCRwvVNr79X6LzCoRGbFrgmIzPA"/>
          <p:cNvPicPr>
            <a:picLocks noChangeAspect="1" noChangeArrowheads="1"/>
          </p:cNvPicPr>
          <p:nvPr/>
        </p:nvPicPr>
        <p:blipFill>
          <a:blip r:embed="rId3"/>
          <a:srcRect/>
          <a:stretch>
            <a:fillRect/>
          </a:stretch>
        </p:blipFill>
        <p:spPr bwMode="auto">
          <a:xfrm>
            <a:off x="500034" y="357166"/>
            <a:ext cx="1928826" cy="1656894"/>
          </a:xfrm>
          <a:prstGeom prst="rect">
            <a:avLst/>
          </a:prstGeom>
          <a:noFill/>
        </p:spPr>
      </p:pic>
      <p:sp>
        <p:nvSpPr>
          <p:cNvPr id="39944" name="AutoShape 8" descr="data:image/jpeg;base64,/9j/4AAQSkZJRgABAQAAAQABAAD/2wCEAAkGBhISERUUExQVFBUSFRoZGRgVFxYXGRgcHhsXHh0VGhcYHSYeGxslGRYbIC8hJScpLCwsGyExODAqNSYrLCkBCQoKDgwOGg8PGikiHyQpLCwwLCkqLCw0LCwvKSwpKiwsLCwsLCwsLywsLCksKSksKSksLCwsKSksKSksLCwsKf/AABEIANcA6wMBIgACEQEDEQH/xAAcAAEAAwEBAQEBAAAAAAAAAAAABAUGBwMCAQj/xABCEAACAQIDBgQDBQUGBQUAAAABAgADEQQSIQUGMUFRYRMicZEygaEHFEJSsSOSosHRM3KCsvDxFSRTYmM0Q3PC4f/EABgBAQEBAQEAAAAAAAAAAAAAAAACAQME/8QAKREBAQACAgECBAcBAQAAAAAAAAECESExQQMSMlFx8BMiYYGRobHBBP/aAAwDAQACEQMRAD8A7jERAREQEREBERAREQEREBERAREQEREBERAREQEREBERAREQEREBERAREQEREBERARPitWCqWY2Ci5PaUQ3qXxmUANTFMOrKbk6Xtb5ETZLWybaCJF2ZjDVpJUK5C4vlve3zkqZ0wieOJxiUwC7BQSACxA1PAT6o4hXF1YMOqkEe4gekREBE+alQKCToALmUG2N4ij0hSZGLqWysDqCPKb8tdbTZja2TbQxK/Y20WrIWZMhBtob34XI7XuPlLCLNMIiJgREQEREBERAREQEREBERAREQEREDxxdLMjL+ZSOF+I6c5yLF1np1CgcLrlFz/F2N52CqTlOW2axtfhflftecu3jou7hqtE07W8RRrfU+dbakE2l4yWWZdLw+TX7hBxhfOSSzE6m/G2g7TSGZHdLDF2WoxIFFStNTYaG1279zbibcpa7b29h0SqjVFzItmXNZvOLDjyN+Mz4ruc7ZZy51t/apNRqL1PFqIcma5GgZiG1Fi3Iyw2Bttqa5EJRQ/EnQtroOoPPsJnNo4un4zIqLdm4NoSQBlGYnS9+tjPv7wURVqACpVYEqQBlQ34kC+p1/3nos874vh21w7Rgq2emjXBzKDccDpxnvKPdSqFw9KmWBfJmte5yljZj85dVHsCegvPNlNXThe1FvVjB4ThHytSZGa1/h1Nj2IExWIY1aYNNMxy5SRcW1Atc6AXE0W19qU6mHGJVR5vI6sLkHXy2566+0pdmYlKFy1MVgTY6kW0sFy9yeJ0952w38uvuumMbrYeHC07+H4ZbiMwYkDgSR25d5ZSPgsQrItrDyg5dPKCNBYSRONc6RETGEREBERAREQEREBERAREQEREBEwu9u/FbD1vCpoPMVCsRc3JF9OHAzW7I2mtektRbjMOB0N/8AX6y7hZNtssm0wmc22pvPUWvUfKKtM2HhlrhV1GZQRcMRY9tbzpUx+92KwlqgK58RSC5UzNTLZjyYcdCSeMYeZrbcWTobQxOIx1J6Y8NsqqACfgWxCHkLkm8l780HV2rVadJqiUyP2TN5lzLlzgjQg8Ousnbv7yYPD1WRgAUpNUasWzcx5AOtiOHE3kvfjF4arSADAPVohwSuhpngTfXjw56zpjllxvH+Fy3cc9YLnY1n8wysNSSdRdWvpcA/K0mY3GrmAZDUXigLMWbgWI6KL/pKWvgXrEqQyvlLUzcBTa12NxqtgeFpOoYcIllzFkDknMQ1yEHlXj04XuD8p33bv5eHZ0TczG0vGKlStWpSDD+5fQE30bhpYaTaOtwQec4xuhWz4w16lULTotmYkngLADTjckaTo2195AFdEZkq03Asy/EOIINiCre9rzy546kv6OGU5V+L3SYeJk1uCbaWv5iDl5nzaTJUK7q7s7HIToAp4KQD6D4dOomi2/vXiCrnD2Q0WRiG1NTk9Ox5C40GpsZkPuviMLVCALVCmb4tdbEm/e0vDGzGzO8X+lY7dM3Nxwq03YIw81szD4uYA5kAH6zQym3YV/DJZlKk+RUAAVbcPW9735y5nLLvhyy7IiVB3jp58tmtnyZracBr7m31mSW9MW8REwIiICIiAiIgIiICIiAn417acZ+xA5ZvSjPULBTTqqb1BYWawtmQty1/neW24+0GWstKo6jNSORLlixFizaeUW1ErdoOExVYsr1KVY3y1V0RuF1a+ZSCOXEW6Su2bUdsZTa6q6WVAosumay2HK7fMknnPRldcXWnXxp2CU+3dgpXGYAeIBYHhfoL+st1n5UawJ6CefdnTk5rsH7P7uQxvTWoSSD0/AO/U9JpN891BiaYKEK9NSNTYFOaX5agEHlKdt9Puv3bNlNKtVYVTrmS7WB7cj6SnXbGIxFOrSqVibsxKi2bKy+VeHAMtxbrbmJ19P32TLKrm+3gcKtLKGXIVWxJtcggCxI01AvM5XXxq4bMiUkswXMLkA/CtviNx8p94vF1DSRGJPh2sLa5hcWHpw9BI2KplamZlN3W2gsMx46jQG/1Bl+z8P8ANllv74dpGw3E2SatZyVBUuWLC2UjppzuPlrOj7W2PTrKcw1A4jThqAeovOV7n74jCoKdNc2asqnmSNbnlY+s0W1ftAZheldM6FbWBKuCTcn0sAO5kZejlnbvqudxuVSdv0zhUp1lphy1wWY6UzlJDWPxHN16TGJtDMikgLVDeY5QBlv1HA6jSXO9O+D/AHdUFMsgpKKwykFKjC6sr8AVKjykWNyJk1aq7IFOrWZzYD4eQAFiDfnxtL9L09YzHKdKx4dH3W3jpA5Kauwd8oABte+rDN+Gx1M3MwW6uJp0SWenZmdUp5Fa4BNrkMdBxNxy9Zr9r7SFCnnYEjMFNuVzbN6C85598OeXar3q261HKiEBn0zHgP8AQB5dJE3cp069U1C7FqJ+Gxygm4FzwJsL2HCY7A441WcWLkG2eoTmLAKARb4tP0E6jsjDCnRRcqoQouF4X5n1kXHXf7a/6WaTYiJiCIiAiIgIiICIiAiIgIiIGM36xLUw+ZFyVUCJUGbMja3ubEC2hEx+xcftCmz06AuzlcoOWwJJ82v/AGnX0HSdT23tKjQpF65/ZkhTcZuPaUgxWDw9R6y+HY0Q6ka8M3lUnhcEe06zLU+F0l46aTAo4poKhDOFGYjQFrakD1nxtSplo1D0psf4TKLcneo4rD56xRX8Upp5QTYMAtzqbG3ylpvK1sJXP/jb9Jyzlm9ud4cw3kwIIw7K48U01OVjcN5mI0I0Nrf/AJaZim2IFVsTbKim1iQB/d/u30uT6dttviSMNg3puivTpISrqNQRcea3UHSY/eDHioALeV7NYXy8jbNznac4YyzcdZ1HQtl7GoPVQu6uAislmAVy+TQHjx0/pM5vduVVw7tUpq5oMVOpBynhY2PewPfvLr7OcIrNRzgE06bMOzZgAfZjIf2ib7VRVOFFMoadUcfMlVCoIJHY3Nuw6Th6ePt3MeImb6RsFuFWp06aplFarTaoobk2nlJHPKdO5MgCm4bLVomnVRrnodfXU2P0E8sXvbWxIoI6lfANg6XDg83tfgNBJD1XZnq58+dcpYEG5P4vYdOJnpxlk75++HTHa/3c2ItOlWr4xs1GnmPh8brly3K+h9/SU+0xh6SmthXIVgq0w19QVuwPcXtY6Typ7Jq1aFatSdmRQKbLcE5WFma6/FYganlfpIKbAq5WTMcp+AXOWwILPr0va5jKYXLWeRvlabu70eAq1Koap+0NrnzObGwt1vbsBOoV6a4nDBaoCeMo0J1DEXAF+JBF/lOX7BfDNisPTcMwpqSzMTa4JsTyIIHsJN3121nrUcRQZsrU7qCbFHpsTfITobH2kXDHrWomzdWmyvs8bT9sVQkkkfEdeCn8I0vebvB4RaSLTQWVAANSdB3OpmJ3HFapUSq1R3VaYWzk2AtqR1Yt15TezlLNSS7iKREQkiIgIiICIiAiIgIiICIiBSb1bOq16JpJkyuPNfVhYggqCLcpgzurUpJaqjMFYgMdBZ9LW4cT9Z1eQ9rYLxaFSn+dSB68j72m3PKY6xum+6yaZfdPdahSYFmVqiG609R4Z5tlYA372l7vTiUXDVUZlVqlJ8oJALEKTYDnwn5h6a4vDU2a6vl0cfEjjQkH+8OHOcn30qYyq/gYjWphnZqdTQF1axIFrcgLexkS74yp23ux8Tg6+EppUVKlVMKHK2JbILjiB1HDj2nO9v7RpNQX7rh1QhirkEtqSpAXNqAbHS3PjPHZuy3qVVQVPDWoQrEGxFMFWyC3cDTiTaazH4KjSNR8RZRVd2U010TQsim4FjYWJ5mejD2ya7dJwn7iYjNiBoFsjrYXtp4fXjrcy2+0LYNKrh2rkftKC3BHMc1PbnK3YOMo0q1BrrTU0SpLHTOeNye4/SaLfJwdn4kg3HgOQR6XvPNxcbxw5uXbV3dSi2JDs5XDUMxyC5Yk07Gx5eb6TwwGzs1E+EfESsLhl0APDn3Gt+8td7KLviXZXuuWkWTXj4akHTl2PMdhIlGoPCpCoBbM1weYN25cDex5XE9Xpen7cJq7n+OuPXbZfZthERa9MKAaZRSb3J0JPbL5vnrytI21NifeqGKC1DSNCsxpkaLZcwNM8PIbcJ57qbaUYoLYszmwy8NTcu3IAcgNT2tLvd7BCvh8SrcK1WqPcnX6zl6vxyoy3K5luhtFLMWCj4QQ2tgONuxE99sM1e1Smq2II8vFToDTAHO8sn3Reir0iti1hcnTiLsDppbXtLfdLbGEo4inhkOdiCqstio4lnLE8CVCi3ST75llcsLd8dt38knc5auGwzHFVBSbEkLRQ3Lg2sGJ1JPDsAO8gpvdXLUVux+76VATZqjgkZT20tr3kPfWtinx5S90ouHQ6eQFFuBzJJHvI+xcDUxdc5ms7kZgDYlBYs5tzJHqZ6Zq82z9f4XJ5rqmydpLXpLUW9m6gjUcbX4i/PnJk+UQAADQCfU81cCIiAiIgIiICIiAiIgIiICUW8u9K4UEZGZymZeSnUAjN1AN7Wl7PDF4FKos6hhyvy7iVjqXls/VyrZW8WKRqr0j5atMimrcA9wWIXgNS86BsjBePg6QxIFVigzFlsSb8RwI9ZBbd+lSxFFLeRi5HC2YC9vnr9ZqbSbl7tzX3ot2ym5GGRXxdlGZa5W/PLYWF+nGc83xxVavWKmjkNPMRlDDMBxBQ850TdWmDX2gh4GvY8tCGHGZ3eHY1LCVKNJKj2quxJqMGyGwKi/Fc1rAn5S//PdTjtWFZfaYepgwBfMzWtY9iePK95YbJ3nf7mcCxcm2lRvhyagU+FioIA9Lzz3iZkwxy6MHA56Elet+s9aOM8amKzG9SigCADygiy5cotYXPTixMnG3+/ryR+bBwT+DWXIVUvTGcnzXFSxUg8VKs/fQT2xuPQmotNh5LKRYW9bnqD6dJL2LSqVi/lu6MToxNwo1HK5LNe3VRK3/AINkqUwygGmpBbW2hIC6chcacpeGVytvV+9/VWNafcdVXEMuh8GmdbcCTwBGg0H1l/uQv/Kgn8TM3vaYTE701KZNKkBSNR1JOmcqAbg8coOlr6mb7c6upwwQAjwzY3FgSQG0PPQj5yfU5y2jLt+73U70V7Pb5EMJzuruKcLhnxDjztYKoOoJ4M3YccvUCbjevafnWiutl8R+wuAo+ZJ9hKHbW9Zr+ApHhpc+Ne1rg2Fr8vxfMScJblvHwYdoOM2ovh4YtmeuaX7Vr8EUtlY3/Gf0HpNDutu0HVMQ+dCTmCDy3sdGYjUg8bcJ4br7Eo1lzqwYDym6EcOQzaf64Tb0qYUADgBaX7u9TV8qyy41H3ERIcyIiAiIgIiICIiAiIgIiICIiBTbzHKtKr/0qyE+hOU/Qy4ldvFQz4WqvPISPUa/yknZ2I8SjTf86K3uBInxUUO662xePH/lU+/iSH9pWBpDDmq1DxGuqs6fGqE6t0NuQOlzJ+74tjcb3NM/55cbV2dTr0mp1RdGGupH6SvTumy6rkm8NdKlBcpLrUdMubyFr5bX6Nbj3vJGz6vhoVC6v4hJtcFkUta9tLhDYT1x2xFD06CDMtKpZf8ADYAn04ya+w/FSpcBUpMS5B1dvw0xbqxF+VpHuxs9t355n+N3NJ+w2bC4OtiKaBnuLL6kXPub/KQNkbeHhJWYeJUZhfNc3u5voLa24X0HeXe67rVwuJDHyrWddOiqgHuRf5zP4/ComDPhPTQo5pMxHnAW6l1tf8fbXlLwyx1JZ+pjZ5ZOlSJxVQlSVNSy3N7fER62HOdh3balTwpdXut2Z25BgLMPllt8pyLZCXqUubMTe1xYWtboCTadU26uYUcEgCmtrUy8FprYt+82nfWZcvN+TL2qlrq1CtVqMBWxZDqhPmFJWAWw6WkjaG7Cu7IguCFcrpZT0ue4vaZreNHo49y9ygVsvRU8tlH9JfbM3jxFarkpIq56gZnbXy9LcrCwE38LeX5b1q7bJzwm7v7lGlVFWrUYlCSlNSQik6X7m01s/BP2Vcrl2y3ZERMYREQEREBERAREQEREBERAREQPOul1YdQR9JV7pvfC0x+TMn7rMP0EuJR7safeE/JiG9mCn+Zk34oPHY3/AK/F+lP/AO0v6iAgg6gzPbKa20MX/cQ/rJlnxWFYLUak7lwrrxWzm3y0A9JmF8ffZGF23i/DrvkzfHUAK8rMLXPQ2t8570Nrj/h7NwL1ajH/AAoCB+8VlNtRr1AjNqajgsL/ABAnU9jczxOCdA6A3GYagXGo4C/pNx9lw1vm1s1YvdyMSVwjqw+OvntcaqFU+xYAe8+9rbveJhKdaiWKHPnVeBBY2qW5+YXN+si7Lwfh0XzHzMKlV+WiqWC/5R7zZbNpeHspB0woP8F/5zlr819t66rOrwwewNisuJw4bMFIJudL2ILMPkJvN2F8apVxZ/8AeOSn2proD8zc/OZrbBdqlGnT+I4anTHbxNGP7rToGEw60qaoNFRQPYcZUtyv5jus/vNs6nXr0aR4vfMRxy8R+hlrszYVOjqNW/MbX+ko9jYg1sY1U6DKzLfkvwqe2mvzkzE7YbEVPBw58v46g/Qdu/OZjZzWbaKJ8UaeVQByFtZ9zs0iIgIiICIiAiIgIiICIiAiIgIiICUWyPLjMUv5vDf3DA/oJdVayqLsbC4GvUmwHuZR0vLtJh+fDj+Fh/WRl3GIKMRj8YBxOHBHyA/rLPdTE5qJH5HI97N/OVlAhdq1VY/2lCw90sPaRt2cb4bV1Jt+zLAd0zA/r9Jyl1lP3YyeJo5mDH8b1rfun+ct9obJJw9Gqpsvi+Hl6oeDDuCCe4kQpalg2H4vGP1cf0kzF47EU6GSoFZMoq0mtbUhvIeXxG2v5h1nK3XbFHt3HWWqoJ+EoB0uAp4dST7Tp+2FCYGoBwWgR/DacXR8ysrXuhB16XBse4bSbzGbwePgaNNG18HPVPRVYIFPdnI+QlYZSbbKn7qt42IYtr4QFuxCqn8j7S/3hrHwxTX467CmOwPxH5LeY/7O9oL4mp/tVa3rnvb2M9N8NvN94K0zYoDTB/KSAXYd7EL8zNxzmOFt+ZvUeO3axFSpTpE2ZkpALzVVAt6XA4cZst3tjDD0gD8base/T0Eo9y9lqw8VrHIxC+umvtNjL9PHn3Uk8kReJ3UREQEREBERAREQEREBERAREQERECg33qFcIxHJ0PswnzjGttDDN/1Kbr9M38p87/tbBP3Zf8wkfGVbts6p1Kj95LfznHL4v4T5V28NJjtBsvEYYt7NT/3+Uy23ca6K7IbMQxv1Dgq1/czd19Nr0/8Auwzj6r/SZb7QNhtSYFR5ahsvzPw+ovOPqY3ufNlnlFbaiilg6NvMuHViR1qENb21nrtbaX3ilTRvKKeGqOba6UkZs3+I5PrM7gqQascrfARSXqAqaN6Xb6GfO9mNOGrKtM/HgHRxyyulUj0IAX2md3kVeMrlXVzezXRutxw+l/3e8n4Pa4RBSA1d7s1/wICyr6Znv/hHSeu+pX70yC1/DoNblmFKnr872Pyld9yvWpFSStUMPQm11PcTrh6csu7zGyLvYO0fCSi+vl/W4P6Szp4d6r5iLkA1HPTi7X/1yEzOy1LWW/l8dgPTKAf1nVcTg1obOruLXrLe/ZiAB7Gcfw92zfCdbWu5lHLg6fVrt7kyftHHeGosMzMcqr1J/lPnYtHJh6S9Ka/oDIlI+Li2PKgLD1PE/Uj/AAz1W6xki1jg8OVXzEsx1Ynmew5DoJIiJcmmkRE0IiICIiAiIgIiICIiAiIgIiIFHvrTvgq3YA+zCZ/FVM+AwTXIy1EUkcRZ8tx38s1G89LNhK4/8bfTX+UxGDxObZX/AMNf+jj/ADThn8V+ib2kbL2k77Uo06v9rRWrSY/nsrFX+YHv6y7+0WqFwZJtcMLdjYyi3wD4fadDEYdPEqFCWQfjUBg1uhyA+0h/aHvMtfCq1NlNJ1vb8auM2ZWF9LDL9ZO9Y5Y3tnisfualy1Q/iYn5f7yu214mJruVRmOVadwPKFFNlY5uHEjTrNBsSl/y3kGppqo5XJXj38xnhtHEYin4zUkz0MKEV2awAY2GnUkm9hwkS+DbP7QbFeKa9RWLlGUmwNgQFFsvCyaT12LiH+7Ykg3NNQUJ1Kk5gQCeGgkzD7y0XALg0+Ov+2kkq6mhimQhgQnK1+PG3rEt8slfG7ez2+7k6fs6dR2PU2ubH0YCdJ2/tFKmz6aIysTUpU2CkEqfiAIHA2UaTL7G2hS+7+FUPhmrhGo0vy5jdtTyuSNZltj4+pRZmbW1VKljwJF9dOJtp8529PC5bXjNv6EdxTQk6Ki/QCRdjYMpTu3xOczfPW31kCjtmnjPDWnmyMS73FvKpIUEdGYA+nrL8S9by+gRES2kREBERAREQEREBERAREQEREBERA8sXRzoy/mUj3BE5RsepbCYukfw5W9iyH9FiJw9XufSpva62ftlcRjsHVOmWhUzcfiXOh+uvzlF9si00ZVRFUupZsoAzEm1zbie8RJy+C/Vl6eW7ihVy/lA/RZA2ptZTsSuF0atj/N3Bu4/hpgfKIkY3kjn6/2Powm++z3Aq+DxGZQ16VY2IuLrT8pseYOsRL8jUbA3GpYvDK5ZlZGIS2q2AUajjxHWRK24jLX8BSHLeYXOgXTiTrp2iJXtmpproe7+w1w1O18zN8R/QDsJaxE7YySaiiIiaEREBERARE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39946" name="AutoShape 10" descr="data:image/jpeg;base64,/9j/4AAQSkZJRgABAQAAAQABAAD/2wCEAAkGBhISERUUExQVFBUSFRoZGRgVFxYXGRgcHhsXHh0VGhcYHSYeGxslGRYbIC8hJScpLCwsGyExODAqNSYrLCkBCQoKDgwOGg8PGikiHyQpLCwwLCkqLCw0LCwvKSwpKiwsLCwsLCwsLywsLCksKSksKSksLCwsKSksKSksLCwsKf/AABEIANcA6wMBIgACEQEDEQH/xAAcAAEAAwEBAQEBAAAAAAAAAAAABAUGBwMCAQj/xABCEAACAQIDBgQDBQUGBQUAAAABAgADEQQSIQUGMUFRYRMicZEygaEHFEJSsSOSosHRM3KCsvDxFSRTYmM0Q3PC4f/EABgBAQEBAQEAAAAAAAAAAAAAAAACAQME/8QAKREBAQACAgECBAcBAQAAAAAAAAECESExQQMSMlFx8BMiYYGRobHBBP/aAAwDAQACEQMRAD8A7jERAREQEREBERAREQEREBERAREQEREBERAREQEREBERAREQEREBERAREQEREBERARPitWCqWY2Ci5PaUQ3qXxmUANTFMOrKbk6Xtb5ETZLWybaCJF2ZjDVpJUK5C4vlve3zkqZ0wieOJxiUwC7BQSACxA1PAT6o4hXF1YMOqkEe4gekREBE+alQKCToALmUG2N4ij0hSZGLqWysDqCPKb8tdbTZja2TbQxK/Y20WrIWZMhBtob34XI7XuPlLCLNMIiJgREQEREBERAREQEREBERAREQEREDxxdLMjL+ZSOF+I6c5yLF1np1CgcLrlFz/F2N52CqTlOW2axtfhflftecu3jou7hqtE07W8RRrfU+dbakE2l4yWWZdLw+TX7hBxhfOSSzE6m/G2g7TSGZHdLDF2WoxIFFStNTYaG1279zbibcpa7b29h0SqjVFzItmXNZvOLDjyN+Mz4ruc7ZZy51t/apNRqL1PFqIcma5GgZiG1Fi3Iyw2Bttqa5EJRQ/EnQtroOoPPsJnNo4un4zIqLdm4NoSQBlGYnS9+tjPv7wURVqACpVYEqQBlQ34kC+p1/3nos874vh21w7Rgq2emjXBzKDccDpxnvKPdSqFw9KmWBfJmte5yljZj85dVHsCegvPNlNXThe1FvVjB4ThHytSZGa1/h1Nj2IExWIY1aYNNMxy5SRcW1Atc6AXE0W19qU6mHGJVR5vI6sLkHXy2566+0pdmYlKFy1MVgTY6kW0sFy9yeJ0952w38uvuumMbrYeHC07+H4ZbiMwYkDgSR25d5ZSPgsQrItrDyg5dPKCNBYSRONc6RETGEREBERAREQEREBERAREQEREBEwu9u/FbD1vCpoPMVCsRc3JF9OHAzW7I2mtektRbjMOB0N/8AX6y7hZNtssm0wmc22pvPUWvUfKKtM2HhlrhV1GZQRcMRY9tbzpUx+92KwlqgK58RSC5UzNTLZjyYcdCSeMYeZrbcWTobQxOIx1J6Y8NsqqACfgWxCHkLkm8l780HV2rVadJqiUyP2TN5lzLlzgjQg8Ousnbv7yYPD1WRgAUpNUasWzcx5AOtiOHE3kvfjF4arSADAPVohwSuhpngTfXjw56zpjllxvH+Fy3cc9YLnY1n8wysNSSdRdWvpcA/K0mY3GrmAZDUXigLMWbgWI6KL/pKWvgXrEqQyvlLUzcBTa12NxqtgeFpOoYcIllzFkDknMQ1yEHlXj04XuD8p33bv5eHZ0TczG0vGKlStWpSDD+5fQE30bhpYaTaOtwQec4xuhWz4w16lULTotmYkngLADTjckaTo2195AFdEZkq03Asy/EOIINiCre9rzy546kv6OGU5V+L3SYeJk1uCbaWv5iDl5nzaTJUK7q7s7HIToAp4KQD6D4dOomi2/vXiCrnD2Q0WRiG1NTk9Ox5C40GpsZkPuviMLVCALVCmb4tdbEm/e0vDGzGzO8X+lY7dM3Nxwq03YIw81szD4uYA5kAH6zQym3YV/DJZlKk+RUAAVbcPW9735y5nLLvhyy7IiVB3jp58tmtnyZracBr7m31mSW9MW8REwIiICIiAiIgIiICIiAn417acZ+xA5ZvSjPULBTTqqb1BYWawtmQty1/neW24+0GWstKo6jNSORLlixFizaeUW1ErdoOExVYsr1KVY3y1V0RuF1a+ZSCOXEW6Su2bUdsZTa6q6WVAosumay2HK7fMknnPRldcXWnXxp2CU+3dgpXGYAeIBYHhfoL+st1n5UawJ6CefdnTk5rsH7P7uQxvTWoSSD0/AO/U9JpN891BiaYKEK9NSNTYFOaX5agEHlKdt9Puv3bNlNKtVYVTrmS7WB7cj6SnXbGIxFOrSqVibsxKi2bKy+VeHAMtxbrbmJ19P32TLKrm+3gcKtLKGXIVWxJtcggCxI01AvM5XXxq4bMiUkswXMLkA/CtviNx8p94vF1DSRGJPh2sLa5hcWHpw9BI2KplamZlN3W2gsMx46jQG/1Bl+z8P8ANllv74dpGw3E2SatZyVBUuWLC2UjppzuPlrOj7W2PTrKcw1A4jThqAeovOV7n74jCoKdNc2asqnmSNbnlY+s0W1ftAZheldM6FbWBKuCTcn0sAO5kZejlnbvqudxuVSdv0zhUp1lphy1wWY6UzlJDWPxHN16TGJtDMikgLVDeY5QBlv1HA6jSXO9O+D/AHdUFMsgpKKwykFKjC6sr8AVKjykWNyJk1aq7IFOrWZzYD4eQAFiDfnxtL9L09YzHKdKx4dH3W3jpA5Kauwd8oABte+rDN+Gx1M3MwW6uJp0SWenZmdUp5Fa4BNrkMdBxNxy9Zr9r7SFCnnYEjMFNuVzbN6C85598OeXar3q261HKiEBn0zHgP8AQB5dJE3cp069U1C7FqJ+Gxygm4FzwJsL2HCY7A441WcWLkG2eoTmLAKARb4tP0E6jsjDCnRRcqoQouF4X5n1kXHXf7a/6WaTYiJiCIiAiIgIiICIiAiIgIiIGM36xLUw+ZFyVUCJUGbMja3ubEC2hEx+xcftCmz06AuzlcoOWwJJ82v/AGnX0HSdT23tKjQpF65/ZkhTcZuPaUgxWDw9R6y+HY0Q6ka8M3lUnhcEe06zLU+F0l46aTAo4poKhDOFGYjQFrakD1nxtSplo1D0psf4TKLcneo4rD56xRX8Upp5QTYMAtzqbG3ylpvK1sJXP/jb9Jyzlm9ud4cw3kwIIw7K48U01OVjcN5mI0I0Nrf/AJaZim2IFVsTbKim1iQB/d/u30uT6dttviSMNg3puivTpISrqNQRcea3UHSY/eDHioALeV7NYXy8jbNznac4YyzcdZ1HQtl7GoPVQu6uAislmAVy+TQHjx0/pM5vduVVw7tUpq5oMVOpBynhY2PewPfvLr7OcIrNRzgE06bMOzZgAfZjIf2ib7VRVOFFMoadUcfMlVCoIJHY3Nuw6Th6ePt3MeImb6RsFuFWp06aplFarTaoobk2nlJHPKdO5MgCm4bLVomnVRrnodfXU2P0E8sXvbWxIoI6lfANg6XDg83tfgNBJD1XZnq58+dcpYEG5P4vYdOJnpxlk75++HTHa/3c2ItOlWr4xs1GnmPh8brly3K+h9/SU+0xh6SmthXIVgq0w19QVuwPcXtY6Typ7Jq1aFatSdmRQKbLcE5WFma6/FYganlfpIKbAq5WTMcp+AXOWwILPr0va5jKYXLWeRvlabu70eAq1Koap+0NrnzObGwt1vbsBOoV6a4nDBaoCeMo0J1DEXAF+JBF/lOX7BfDNisPTcMwpqSzMTa4JsTyIIHsJN3121nrUcRQZsrU7qCbFHpsTfITobH2kXDHrWomzdWmyvs8bT9sVQkkkfEdeCn8I0vebvB4RaSLTQWVAANSdB3OpmJ3HFapUSq1R3VaYWzk2AtqR1Yt15TezlLNSS7iKREQkiIgIiICIiAiIgIiICIiBSb1bOq16JpJkyuPNfVhYggqCLcpgzurUpJaqjMFYgMdBZ9LW4cT9Z1eQ9rYLxaFSn+dSB68j72m3PKY6xum+6yaZfdPdahSYFmVqiG609R4Z5tlYA372l7vTiUXDVUZlVqlJ8oJALEKTYDnwn5h6a4vDU2a6vl0cfEjjQkH+8OHOcn30qYyq/gYjWphnZqdTQF1axIFrcgLexkS74yp23ux8Tg6+EppUVKlVMKHK2JbILjiB1HDj2nO9v7RpNQX7rh1QhirkEtqSpAXNqAbHS3PjPHZuy3qVVQVPDWoQrEGxFMFWyC3cDTiTaazH4KjSNR8RZRVd2U010TQsim4FjYWJ5mejD2ya7dJwn7iYjNiBoFsjrYXtp4fXjrcy2+0LYNKrh2rkftKC3BHMc1PbnK3YOMo0q1BrrTU0SpLHTOeNye4/SaLfJwdn4kg3HgOQR6XvPNxcbxw5uXbV3dSi2JDs5XDUMxyC5Yk07Gx5eb6TwwGzs1E+EfESsLhl0APDn3Gt+8td7KLviXZXuuWkWTXj4akHTl2PMdhIlGoPCpCoBbM1weYN25cDex5XE9Xpen7cJq7n+OuPXbZfZthERa9MKAaZRSb3J0JPbL5vnrytI21NifeqGKC1DSNCsxpkaLZcwNM8PIbcJ57qbaUYoLYszmwy8NTcu3IAcgNT2tLvd7BCvh8SrcK1WqPcnX6zl6vxyoy3K5luhtFLMWCj4QQ2tgONuxE99sM1e1Smq2II8vFToDTAHO8sn3Reir0iti1hcnTiLsDppbXtLfdLbGEo4inhkOdiCqstio4lnLE8CVCi3ST75llcsLd8dt38knc5auGwzHFVBSbEkLRQ3Lg2sGJ1JPDsAO8gpvdXLUVux+76VATZqjgkZT20tr3kPfWtinx5S90ouHQ6eQFFuBzJJHvI+xcDUxdc5ms7kZgDYlBYs5tzJHqZ6Zq82z9f4XJ5rqmydpLXpLUW9m6gjUcbX4i/PnJk+UQAADQCfU81cCIiAiIgIiICIiAiIgIiICUW8u9K4UEZGZymZeSnUAjN1AN7Wl7PDF4FKos6hhyvy7iVjqXls/VyrZW8WKRqr0j5atMimrcA9wWIXgNS86BsjBePg6QxIFVigzFlsSb8RwI9ZBbd+lSxFFLeRi5HC2YC9vnr9ZqbSbl7tzX3ot2ym5GGRXxdlGZa5W/PLYWF+nGc83xxVavWKmjkNPMRlDDMBxBQ850TdWmDX2gh4GvY8tCGHGZ3eHY1LCVKNJKj2quxJqMGyGwKi/Fc1rAn5S//PdTjtWFZfaYepgwBfMzWtY9iePK95YbJ3nf7mcCxcm2lRvhyagU+FioIA9Lzz3iZkwxy6MHA56Elet+s9aOM8amKzG9SigCADygiy5cotYXPTixMnG3+/ryR+bBwT+DWXIVUvTGcnzXFSxUg8VKs/fQT2xuPQmotNh5LKRYW9bnqD6dJL2LSqVi/lu6MToxNwo1HK5LNe3VRK3/AINkqUwygGmpBbW2hIC6chcacpeGVytvV+9/VWNafcdVXEMuh8GmdbcCTwBGg0H1l/uQv/Kgn8TM3vaYTE701KZNKkBSNR1JOmcqAbg8coOlr6mb7c6upwwQAjwzY3FgSQG0PPQj5yfU5y2jLt+73U70V7Pb5EMJzuruKcLhnxDjztYKoOoJ4M3YccvUCbjevafnWiutl8R+wuAo+ZJ9hKHbW9Zr+ApHhpc+Ne1rg2Fr8vxfMScJblvHwYdoOM2ovh4YtmeuaX7Vr8EUtlY3/Gf0HpNDutu0HVMQ+dCTmCDy3sdGYjUg8bcJ4br7Eo1lzqwYDym6EcOQzaf64Tb0qYUADgBaX7u9TV8qyy41H3ERIcyIiAiIgIiICIiAiIgIiICIiBTbzHKtKr/0qyE+hOU/Qy4ldvFQz4WqvPISPUa/yknZ2I8SjTf86K3uBInxUUO662xePH/lU+/iSH9pWBpDDmq1DxGuqs6fGqE6t0NuQOlzJ+74tjcb3NM/55cbV2dTr0mp1RdGGupH6SvTumy6rkm8NdKlBcpLrUdMubyFr5bX6Nbj3vJGz6vhoVC6v4hJtcFkUta9tLhDYT1x2xFD06CDMtKpZf8ADYAn04ya+w/FSpcBUpMS5B1dvw0xbqxF+VpHuxs9t355n+N3NJ+w2bC4OtiKaBnuLL6kXPub/KQNkbeHhJWYeJUZhfNc3u5voLa24X0HeXe67rVwuJDHyrWddOiqgHuRf5zP4/ComDPhPTQo5pMxHnAW6l1tf8fbXlLwyx1JZ+pjZ5ZOlSJxVQlSVNSy3N7fER62HOdh3balTwpdXut2Z25BgLMPllt8pyLZCXqUubMTe1xYWtboCTadU26uYUcEgCmtrUy8FprYt+82nfWZcvN+TL2qlrq1CtVqMBWxZDqhPmFJWAWw6WkjaG7Cu7IguCFcrpZT0ue4vaZreNHo49y9ygVsvRU8tlH9JfbM3jxFarkpIq56gZnbXy9LcrCwE38LeX5b1q7bJzwm7v7lGlVFWrUYlCSlNSQik6X7m01s/BP2Vcrl2y3ZERMYREQEREBERAREQEREBERAREQPOul1YdQR9JV7pvfC0x+TMn7rMP0EuJR7safeE/JiG9mCn+Zk34oPHY3/AK/F+lP/AO0v6iAgg6gzPbKa20MX/cQ/rJlnxWFYLUak7lwrrxWzm3y0A9JmF8ffZGF23i/DrvkzfHUAK8rMLXPQ2t8570Nrj/h7NwL1ajH/AAoCB+8VlNtRr1AjNqajgsL/ABAnU9jczxOCdA6A3GYagXGo4C/pNx9lw1vm1s1YvdyMSVwjqw+OvntcaqFU+xYAe8+9rbveJhKdaiWKHPnVeBBY2qW5+YXN+si7Lwfh0XzHzMKlV+WiqWC/5R7zZbNpeHspB0woP8F/5zlr819t66rOrwwewNisuJw4bMFIJudL2ILMPkJvN2F8apVxZ/8AeOSn2proD8zc/OZrbBdqlGnT+I4anTHbxNGP7rToGEw60qaoNFRQPYcZUtyv5jus/vNs6nXr0aR4vfMRxy8R+hlrszYVOjqNW/MbX+ko9jYg1sY1U6DKzLfkvwqe2mvzkzE7YbEVPBw58v46g/Qdu/OZjZzWbaKJ8UaeVQByFtZ9zs0iIgIiICIiAiIgIiICIiAiIgIiICUWyPLjMUv5vDf3DA/oJdVayqLsbC4GvUmwHuZR0vLtJh+fDj+Fh/WRl3GIKMRj8YBxOHBHyA/rLPdTE5qJH5HI97N/OVlAhdq1VY/2lCw90sPaRt2cb4bV1Jt+zLAd0zA/r9Jyl1lP3YyeJo5mDH8b1rfun+ct9obJJw9Gqpsvi+Hl6oeDDuCCe4kQpalg2H4vGP1cf0kzF47EU6GSoFZMoq0mtbUhvIeXxG2v5h1nK3XbFHt3HWWqoJ+EoB0uAp4dST7Tp+2FCYGoBwWgR/DacXR8ysrXuhB16XBse4bSbzGbwePgaNNG18HPVPRVYIFPdnI+QlYZSbbKn7qt42IYtr4QFuxCqn8j7S/3hrHwxTX467CmOwPxH5LeY/7O9oL4mp/tVa3rnvb2M9N8NvN94K0zYoDTB/KSAXYd7EL8zNxzmOFt+ZvUeO3axFSpTpE2ZkpALzVVAt6XA4cZst3tjDD0gD8base/T0Eo9y9lqw8VrHIxC+umvtNjL9PHn3Uk8kReJ3UREQEREBERAREQEREBERAREQERECg33qFcIxHJ0PswnzjGttDDN/1Kbr9M38p87/tbBP3Zf8wkfGVbts6p1Kj95LfznHL4v4T5V28NJjtBsvEYYt7NT/3+Uy23ca6K7IbMQxv1Dgq1/czd19Nr0/8Auwzj6r/SZb7QNhtSYFR5ahsvzPw+ovOPqY3ufNlnlFbaiilg6NvMuHViR1qENb21nrtbaX3ilTRvKKeGqOba6UkZs3+I5PrM7gqQascrfARSXqAqaN6Xb6GfO9mNOGrKtM/HgHRxyyulUj0IAX2md3kVeMrlXVzezXRutxw+l/3e8n4Pa4RBSA1d7s1/wICyr6Znv/hHSeu+pX70yC1/DoNblmFKnr872Pyld9yvWpFSStUMPQm11PcTrh6csu7zGyLvYO0fCSi+vl/W4P6Szp4d6r5iLkA1HPTi7X/1yEzOy1LWW/l8dgPTKAf1nVcTg1obOruLXrLe/ZiAB7Gcfw92zfCdbWu5lHLg6fVrt7kyftHHeGosMzMcqr1J/lPnYtHJh6S9Ka/oDIlI+Li2PKgLD1PE/Uj/AAz1W6xki1jg8OVXzEsx1Ynmew5DoJIiJcmmkRE0IiICIiAiIgIiICIiAiIgIiIFHvrTvgq3YA+zCZ/FVM+AwTXIy1EUkcRZ8tx38s1G89LNhK4/8bfTX+UxGDxObZX/AMNf+jj/ADThn8V+ib2kbL2k77Uo06v9rRWrSY/nsrFX+YHv6y7+0WqFwZJtcMLdjYyi3wD4fadDEYdPEqFCWQfjUBg1uhyA+0h/aHvMtfCq1NlNJ1vb8auM2ZWF9LDL9ZO9Y5Y3tnisfualy1Q/iYn5f7yu214mJruVRmOVadwPKFFNlY5uHEjTrNBsSl/y3kGppqo5XJXj38xnhtHEYin4zUkz0MKEV2awAY2GnUkm9hwkS+DbP7QbFeKa9RWLlGUmwNgQFFsvCyaT12LiH+7Ykg3NNQUJ1Kk5gQCeGgkzD7y0XALg0+Ov+2kkq6mhimQhgQnK1+PG3rEt8slfG7ez2+7k6fs6dR2PU2ubH0YCdJ2/tFKmz6aIysTUpU2CkEqfiAIHA2UaTL7G2hS+7+FUPhmrhGo0vy5jdtTyuSNZltj4+pRZmbW1VKljwJF9dOJtp8529PC5bXjNv6EdxTQk6Ki/QCRdjYMpTu3xOczfPW31kCjtmnjPDWnmyMS73FvKpIUEdGYA+nrL8S9by+gRES2kREBERAREQEREBERAREQEREBERA8sXRzoy/mUj3BE5RsepbCYukfw5W9iyH9FiJw9XufSpva62ftlcRjsHVOmWhUzcfiXOh+uvzlF9si00ZVRFUupZsoAzEm1zbie8RJy+C/Vl6eW7ihVy/lA/RZA2ptZTsSuF0atj/N3Bu4/hpgfKIkY3kjn6/2Powm++z3Aq+DxGZQ16VY2IuLrT8pseYOsRL8jUbA3GpYvDK5ZlZGIS2q2AUajjxHWRK24jLX8BSHLeYXOgXTiTrp2iJXtmpproe7+w1w1O18zN8R/QDsJaxE7YySaiiIiaEREBERARE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39948" name="Picture 12" descr="http://www.nikel.com.hr/upload/tbl_sastojci/lavandula-angustifolia_17351.jpg"/>
          <p:cNvPicPr>
            <a:picLocks noChangeAspect="1" noChangeArrowheads="1"/>
          </p:cNvPicPr>
          <p:nvPr/>
        </p:nvPicPr>
        <p:blipFill>
          <a:blip r:embed="rId4"/>
          <a:srcRect/>
          <a:stretch>
            <a:fillRect/>
          </a:stretch>
        </p:blipFill>
        <p:spPr bwMode="auto">
          <a:xfrm>
            <a:off x="1785918" y="1714488"/>
            <a:ext cx="1785950" cy="1488290"/>
          </a:xfrm>
          <a:prstGeom prst="rect">
            <a:avLst/>
          </a:prstGeom>
          <a:noFill/>
        </p:spPr>
      </p:pic>
      <p:pic>
        <p:nvPicPr>
          <p:cNvPr id="39950" name="Picture 14" descr="http://www.nas-krug.hr/shop/images/stories/sadnice_listopadnog_drvea/tilia_cordata_forst_j1.jpg"/>
          <p:cNvPicPr>
            <a:picLocks noChangeAspect="1" noChangeArrowheads="1"/>
          </p:cNvPicPr>
          <p:nvPr/>
        </p:nvPicPr>
        <p:blipFill>
          <a:blip r:embed="rId5"/>
          <a:srcRect/>
          <a:stretch>
            <a:fillRect/>
          </a:stretch>
        </p:blipFill>
        <p:spPr bwMode="auto">
          <a:xfrm>
            <a:off x="500034" y="2786058"/>
            <a:ext cx="1643074" cy="1428760"/>
          </a:xfrm>
          <a:prstGeom prst="rect">
            <a:avLst/>
          </a:prstGeom>
          <a:noFill/>
        </p:spPr>
      </p:pic>
      <p:pic>
        <p:nvPicPr>
          <p:cNvPr id="39952" name="Picture 16" descr="http://www.orbus.be/medicina/images/maslacak-dandelion-320.jpg"/>
          <p:cNvPicPr>
            <a:picLocks noChangeAspect="1" noChangeArrowheads="1"/>
          </p:cNvPicPr>
          <p:nvPr/>
        </p:nvPicPr>
        <p:blipFill>
          <a:blip r:embed="rId6"/>
          <a:srcRect/>
          <a:stretch>
            <a:fillRect/>
          </a:stretch>
        </p:blipFill>
        <p:spPr bwMode="auto">
          <a:xfrm>
            <a:off x="1928794" y="3857628"/>
            <a:ext cx="1714512" cy="1613658"/>
          </a:xfrm>
          <a:prstGeom prst="rect">
            <a:avLst/>
          </a:prstGeom>
          <a:noFill/>
        </p:spPr>
      </p:pic>
      <p:pic>
        <p:nvPicPr>
          <p:cNvPr id="39954" name="Picture 18" descr="http://www.oshadhi.hr/img/etericna-ulja/paprena_metvica4.jpg"/>
          <p:cNvPicPr>
            <a:picLocks noChangeAspect="1" noChangeArrowheads="1"/>
          </p:cNvPicPr>
          <p:nvPr/>
        </p:nvPicPr>
        <p:blipFill>
          <a:blip r:embed="rId7"/>
          <a:srcRect/>
          <a:stretch>
            <a:fillRect/>
          </a:stretch>
        </p:blipFill>
        <p:spPr bwMode="auto">
          <a:xfrm>
            <a:off x="285720" y="5143488"/>
            <a:ext cx="1714512" cy="1571660"/>
          </a:xfrm>
          <a:prstGeom prst="rect">
            <a:avLst/>
          </a:prstGeom>
          <a:noFill/>
        </p:spPr>
      </p:pic>
      <p:pic>
        <p:nvPicPr>
          <p:cNvPr id="39956" name="Picture 20" descr="https://encrypted-tbn1.gstatic.com/images?q=tbn:ANd9GcQq3M3euXdChfa3-P2m92PCbHubl3VMvDLWMuUy7_himcUXXWmevQ"/>
          <p:cNvPicPr>
            <a:picLocks noChangeAspect="1" noChangeArrowheads="1"/>
          </p:cNvPicPr>
          <p:nvPr/>
        </p:nvPicPr>
        <p:blipFill>
          <a:blip r:embed="rId8"/>
          <a:srcRect/>
          <a:stretch>
            <a:fillRect/>
          </a:stretch>
        </p:blipFill>
        <p:spPr bwMode="auto">
          <a:xfrm>
            <a:off x="3500430" y="2571744"/>
            <a:ext cx="1643074" cy="1643074"/>
          </a:xfrm>
          <a:prstGeom prst="rect">
            <a:avLst/>
          </a:prstGeom>
          <a:noFill/>
        </p:spPr>
      </p:pic>
      <p:sp>
        <p:nvSpPr>
          <p:cNvPr id="39958" name="AutoShape 22" descr="data:image/jpeg;base64,/9j/4AAQSkZJRgABAQAAAQABAAD/2wCEAAkGBxQSEBUUEhIVFhUXGBYWFRcWFxgVFBUXFBUWGBccFRcaHCggGRonHRUXIjEiJSkrLi8uGB8zODMsNygtLiwBCgoKDg0OGhAQGiwkICYsNCwvLywsLCwsLCwsLCwsLCwsLCwsLCwsLCwsLCwsLCwsLCwsLCwsLCwsLDcrNywsK//AABEIAIwAiAMBIgACEQEDEQH/xAAbAAABBQEBAAAAAAAAAAAAAAAAAQMEBQYHAv/EADgQAAEDAgQFAgMGBgIDAAAAAAEAAhEDIQQFEjEGQVFhgSJxEzKRQlKhscHRFiNiguHwB3IUFTP/xAAaAQEAAwEBAQAAAAAAAAAAAAAAAgMEAQUG/8QAJREAAwACAgIBBAMBAAAAAAAAAAECAxESIQQxQSIyQmEFFFET/9oADAMBAAIRAxEAPwDuKEIQAkQkcgFSSvDKnXcbquzx720yWHxMEg2iet7ISmdvRZOqAEAnfbvC8UsQ1znNBu0w4cxNwsDiM9fWotaTpr03gtIsS5oO46EKv/ieqyq+r99kRMQ6mZb+ZHlDbP8AH5KR0TL8wDw7U4Ah72i++gqhzLiFjnOYx0gPa2xHqtLo7CFjKOZh9SoGWD9L232N9UdJsqmhWLQNJudYJ6amgW+ibNmP+M09tnZ6WYMc2CRJaTbaJ0g+ZUhtS4bzgE+0H9lyDKs7dRqODiXD4Ya0XAtYD2XRsjzT47zUjS0UmAztqJJMeEMfk+FWLv4Lx1T1BvUE+BH7p0Kgp4x1TEQyQIu7kGgkx/2Nj9Fd0Yi3KyGOo4+x1CRKhARCVCAEiVIgG69TSJgn2uVDrZg0tPw3sLos0mCf1U1zxeSs/nGV65Lm627gj52ex5hC3HMt6ZX55ntbDDWWtcHbEG4928wqPDcblxAe1oBsb2d45Kn4hxvq0U6lQhttL/l36+FnjLidvHJD38HhY3H1Ls2Oa4DUBWpky24tc/0u791UU3NqNDftAm5+0DtPdecBi3iA1wEiNJPpf2/pcnaOLAd6qc8vSZP9w6rhqiHJFoYdzbEQ5seQZgqBRaYMdSR+Su6+LDajwRMCQedhMKI0NZ820CeoLuSF0sgYp38wfj+itcHntSkwNbtJdBvJIG/YQqWoLmEUfYohcTS1R1fhDHNGHc9xHxCTInreXdP2AV5lWIL2gtnSLBxEB3V3lcr4eqS8S5waDOkAkvPSF03B4o1Hik1paxoubXj7NrD23XT57zcCx02vkuaTpCcXlohekPMESoQgBeXFekkoCszRwLRLXSLjSdLh7dfZUVfNn0KbjBqMNm7fg5v5GFq6zWkEOiO6z2Y5E0sc6hVcHiSBqDmnsQUNOCp3qjl2dVAXCGNZquR8TWCfOyqdIF9UHvcHyFf5xl73N1VJ3gHS1g7+ox+SzL4G0kd9/wA1GmfS4rnj0SH4qdwB3G8ow2IIcSZ57bpj4dpCa+J4P0UG3st5E0Yszvfaesp9rw4NEuJm4F5Pb/eqqg7nsvQdciYj/K4rfyc/6IsKry0mPSIj3HfqmvifT6BQzU8p/DgvLQAZO3+UWTZx5JL3JKHxHCHQZAtLj4AG3uuv5RhjTYLWgAWgxuS4dSVz3hurRwr9IOusfmc10spt5i27uy1OJ4mc2n6aYaBEueeR7LleRE9M8Pzsjy1qfRrQUa1z1nE2JxH8ug10xGqNvYK/y3Iaun+dWf3a03Pu79lxZar7Uee8fH2zRh3dCbw+HaxulogIV/ZUOqHj8CKkEOLXDYg/n1U1IUa2dT0Y7MsZi8OfvN6vGpn1EEeVi8wx9Q1NbWmi4m5pOOhx6wV13GVWBp1xHQ8/CwOe0aRJdSBaOYkQfYcliyvg+masOTv0ZOpmTy8PrMp1gOTgWjufTz95UDOcXSrOLqbG0x6RpmSd7tjYdlZYijTk6XT2WRxmGc2oW3g3EW/FdnJy6PQWTT3okU2u5bEEHxzUb/zNJEiZMAOE+VFbjnMfA25858pajfiPDwbkxfkQrVtPsn/abfQ/WxWuSGhoaTYTePcqA7HmSSeX++VYY+gWkNptc5kEuA+bU7ff8FSVsMWuiDy37hSWmU581fDLHA4wmZv0lXVHG6WH1fNFh23jmFl2BzTCuMpw1UuDoMdVG0kRnPXHibvh0fCoOe6ndzm6Du7rYDYe6mvwVfEvJcxwabwByG0Dl5VLlmYupfO71us0cgJsYXUsurU8Lhw+q8S6JPMncCPKyTj5Vt+jPltyeOH8XSpgUtApuFhNtXnqtEFmKPE1Cpc0iT7Dl7myfbxKyR6SBzkiR4C0zmiVp1syuW36NChV+FzilUMNdfoQQhXq5fpkNMnoKCVWZrndOiwkul32WjclKuZXYS2PZhQplji+wAMkGD4XOczwuDLwKWKMuN2ukgdJMdU/m+cvrH+c4tbypt288/qs9jGMMQw7lYLzTT6Rqxy5+S5zjhOrSp6zTa5rRJLD6h36rHY8A3AkxcHcFaPGcXYgYV1Jrg6QWjUPWABtP7rEYLNTbWCTzcB6h0BGxUuK9yWw6/Ir6mDLPmvJJtc+eiZp41rTMX5c/K0uOyclrajSS4zIg6Y5brMtwDy+NDhc8tldFql2H16HnZ4/ePX1UihUqVzGgA/eI6deqg4bAOcCYjpymO6cZXdT+QmfvSSB7TZdcr8SK/ZdUMubSJdXLB/TM6lKdnjI9LZ5W2CyQ11HgEkk9fxU7KoEgtLgbRtPlReP5fY3s0h11T6GAOdBBi9rG5sFoK2OhgDySGW6wYjwqo8RNZT+EyCSI9PygjkCd1GyZrnVxTrB0VCyo53IC8yqHLoNmry3KquIvTpmOpsPqVeUODan2nD6raYSg1jA1gAaAIhPLTPjRrszPKzM5Xwx8Ko15dMGdylWlQrZxTK0it02U2Y49xcadOx5nd39o/dU1Lh+rUdJloO7nGXn9lr20gNgPovcKusCp7p7JctejLu4NpkfOZ6wFSZxwhUY0uY/U0D2IXQiVkuJM31h1Nlqez3bauzP3VeaMcSSi62cpzitJGlhJB35+BzTWEy6oa4LyW0wNU9e0citxg8I53/ypQObmjU76nZVWaY0RoAc1rdwGkyer3RdZlbS0kaZrsZxed06LCDciCRH0VC3irU71NDW8jcx7wn8dhW1acbt3F7e4KzVZxpbMAbtJGouPudlZjxy1+ztVt7NTXY99Imm2m50iwcQYIO0gLJuy+u6oR8N5IsRBMJWZrV1EtJFrDchbvg3N3VNNPEAFzrMfa8RZ3e9lJ8sSb9kN7KnK8gFJj6lZo1E6WNPIEXPuon/AKQB4lzmtIHptI6yei3nFGHnDlrRdlQFw5lruf1VIwNG7bBUzlp9gyuJyKs0ksaSGgQWnVN9+v4Lc5RivjNksaahZ8N7NgSbS1e8Jh9T2tptdrN/SJI9yNlYV+GapOo03Nd95o39wFOqqkuiPR0LKqBp0WMO7WgfgpayGVZliaIDazTUaOY+cDzutThcS2o3U0yPxHuFsxZZpaM9S0PISoVxEEhQvFVpIsYPXouN6QKbiPGaW6Q6J3j5ndgq/LOHzUh1azfss7for/DZYxp1Ean/AHnXPjopoWdYOVcrJctLSGGYZrWFrAGiIsFlsdwcdM06pLhyNgVsUhVt4pr2FTRxfFYRtFziaR1DdjTbudOyi0m06kBzNLSb2sPC6Zm/DrqlTW3TMnfuq/8AhWpFmt+q8547T6TNCyJrswuE4RpUtbviF87EgWEzZeDh2sNosbQLz45refwtVIjRTju7c+AsdmeYClifhMpjWPS8tu0HnB5C+6NZN/UjstP0auhS+PSbU0kOA0VGusT3/VWHD3CbafqqQ8G4BkxPcpngVgdTqsJ1XBnlcEWPgLW4Rha0NO4ET1V3j4Ent+ivJTXQmGwbKY9DGtneBE+6fhCVb9FB4dTB3AKbp4ZrSS0QTvCeSqPFb2BEISqQBIlQgESoQgBIlQgEQlSIBrEUy5pAdp7jcLimfOL6x0EwCW6vvQb36rsWcOcKTtHzEQ0DmTt4WB4y4ep4fDUtPzydTvvEgSVmzTt7/wALsL0xz/jOs5lU03yCQSO4sQQfqukLj/AuKLMTTbMhxtPKRBjyuwBTw/aczL6gSpEK4qBCEqARCEqAEIQgBCEIAQhIgBCEIBhvqdPJth78ys9/yFRLsLIE6T+bSFp2hMY7CNqsLHiWncKFTtaJS9PZxDhjEaa4M/K9hHYON79Nl3YLOYLgvCU3am0zNt3E/wC7LRgLmOXJLJSo9ISIVhWKkQhACEJ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39966" name="Picture 30" descr="http://koval.hr/blogeky/ljekovite%20biljke/biljke%20foto/sena1.jpg"/>
          <p:cNvPicPr>
            <a:picLocks noChangeAspect="1" noChangeArrowheads="1"/>
          </p:cNvPicPr>
          <p:nvPr/>
        </p:nvPicPr>
        <p:blipFill>
          <a:blip r:embed="rId9" cstate="print"/>
          <a:srcRect/>
          <a:stretch>
            <a:fillRect/>
          </a:stretch>
        </p:blipFill>
        <p:spPr bwMode="auto">
          <a:xfrm>
            <a:off x="6715140" y="1000108"/>
            <a:ext cx="1857388" cy="1393041"/>
          </a:xfrm>
          <a:prstGeom prst="rect">
            <a:avLst/>
          </a:prstGeom>
          <a:noFill/>
        </p:spPr>
      </p:pic>
      <p:sp>
        <p:nvSpPr>
          <p:cNvPr id="39968" name="AutoShape 32" descr="data:image/jpeg;base64,/9j/4AAQSkZJRgABAQAAAQABAAD/2wCEAAkGBhQSERUUEhQVFRUVGBcXFBcVFRgXFRQWFxcXFxQUFxcXHCYeFxkkHBcUHy8gJCcpLCwsFR4xNTAqNSYrLCkBCQoKDgwOGg8PGikeHyQpKSkpKSkqKSkpLCksLCksLCwsLCksKSwsLCkpLCksLCwsKSwsLCwsKSwpLCwsLCksLP/AABEIAMIBAwMBIgACEQEDEQH/xAAbAAABBQEBAAAAAAAAAAAAAAAEAAIDBQYBB//EAD8QAAIBAgMFBgQEAwYHAQAAAAECAAMRBCExBRJBUWEGEyJxgZEyobHwQlLB0RQjYgcVJHLh8RYzQ4KSssJT/8QAGgEAAgMBAQAAAAAAAAAAAAAAAgMAAQQFBv/EAC4RAAICAgIBAwEFCQAAAAAAAAABAhEDIRIxBCJBURMFMkJScRQjYYGRobHw8f/aAAwDAQACEQMRAD8AzAWSCcednlDINMYUjiZ0SyDqQhCwZTCaZlphidYHUEPeBVhLa2RoiDSVGkDRyGRoEIElRpAph+zcWtMkuodSLbpF+t+hyhwa6ZY1TOMJ0urG6eZU8Oo6RMPvlyi8lEGGRsseY1olEYO0crRMI0GNREShoiYwSRRBYQwiQ1BCikHqrLRTIAZMkiAk1MQ5AEm7GOJJImaLRYNUEQMc8aTHoFj6uIZtTpYZ6WGg6RUXZmAawHE3/aRSRU5yMmyXH1fDuUhrqTqZWbNp9yTUqJdgLJexAY3u2uoGnvLECBbToFh9BGYpfh+SdbC/+OG4RShGCHP6RTZ6Plk5GkpPcR5geGqWhhOU5UlTIhjCcAj7RpkLIy+cJpvBTJ6RlsKLClg+ISE0xG1acNbQZXGdUR7pOAQbFskpi5FzbmeXWG1MDurfeRgfyk3BHAggQFZKCb34/Xl6wbLQ8UyNNR9iEsl7W4gcOn6fpJsKhqHr+LyMKXCBWAJ45WzmeUmuy6K6phyBc/YjaaZXPHIfqfOWuFobwak2tzYnlaDvhbWXpc5WvbM/fSXerI0VaUSxy9TwHnONQuwVLsfK1/IcocUO7uqM7E8jpmYOhKjLLe48x5xsZWUTdwqqUUb1Q/E3BQCMly52ueXmRO1NnFEDsVzNgAbt/tB0NtdPqeHnb71nDULEk+nQCHaZLOkyKoJLERJRAILJFEcyxha0G7KHMZG06DGtLRREYlpXjgIRTWE3RErI1pTjSdjIKhlXYdDVYXF9L5+UHxLF2sNOeUir4i0WzsaFY73H7tNEYPsW3egldlZa/OdltT7QUVAHd6dR+sUZwf5yUilC5wqk8htHpMstkontGsJ1TE0UWQkSSmYxp1Ib6Ig+lJSsGotCQYUGNA66SACG11kNLCu99xGa2u6pNvYQWtgM5RwzN8Iv0BF/bUwynh9MlyNjwN79fpI02fWXM03tx8Jsehk+1MQLgGmEvoQSQfPrBlF0UguvjBSQAKb8TcX99bRgqm28ctNMwJXYisUUAm44X+n3zlf/ABpYXGVv0ilic0HZqtn4z+eCRcEWHnx9JPisRcsyWLXsG5EANkNDmDM7g67C5vw9jbL1huKr7tINoM+B42zhpNLggkPFQ/BYMxzYn4UHLr/tF/B3JY+nD78/OAYXHkAnW9r9B9iSHFsy3JsOAsfew4QXCQDHVSinPxf0jIW6mDVsSCclC+V/1g1V8785GGjoqkCGB4+8gpTUdl9hO1SnWJUUwb5+IsMwRYacc75axuLFLNNQiv1DSszNQwZmzns9fZtJhYhGH5aig/UTAdsezaUh3lEFbG1RL3Avo63zA4EdROhm+zJYo8ou/wCzLlClaMwDETGK06DOXQkQOcmV5F3UYxkqw46JjWg1Yzu9IqjQ4x2RsFrmDEyavA3abYIV7kveRQbvIozgFxNKBJFWKOQzlNhDgJ1p2IiBZQO06DO1BIxGLZQXSaFIYBSaFo8BOmMTJKkYuzqpzWm5H+RrH1tb/eW+y8HWI3qbd2NQ3lyFiT5SLH0q29Y4hiRmQVZADzGc0cNcmRggZqa7pALHgW3gPRL2MCr0WvdqIA6Fsj5E/pLOlQq2Nq7eiHiM87/rxgWMpFfjck/P15RbSXRRVYzH8L++ch8VQDcGY1tpfnFirN+EHlxPy9ITgMQyUyGXcUaE3LHjpG1xjcVsnZc4LD7yWPhAAv1tONh3YFVtuk2u2QsJHsWt3yki+6GsScj5fOaqp2XWrTG4WpuM1NyynzU/pnFRhcqraGKOrMk1MIN1vEeQFgOloPUa8N2vhmRgCtnyBGWvE+XLzgTAk5XP1lSVMUwd4xdZZHA2pF24mwEGwez3qsAo8zwA4kwkm9ESLHYmxKmIJ3bBRYMx0F+AHE9Jutj7CNAWWo5B1VgN2/EgDMe8J2BhUoUlpgb1hqctTc5cyfvKGY3GBRcDL6dZ6nw/CjgipNer5NUI8QDaWL7sftn8pQjENUcKVO4brmMihADDyzt6x1Lbi1a1SmrKHp7rksLgU7Zt4nVbDK9723lyN7Su2/2qXcanhyzFhapWa9yOKUxYWXhey5aKL70LP5McafL/AKXKSitmPEdeICIieWe2YmEUal4yosdTWObOK6YSYE5tIWqQqskr6mU0Q2CzlWA1lhLPI2W81Q0CgS8UlNKdjuSD5GlvEpkW/HI05NFhIM6TI1MfFNEGPIZOwkDLDiCdVoRTqwa0sNkbHqVydweEfEx+EHl1PQfKMjilkfGKthRTsn/vSrb/AJj+98/I5SXCVcRWJBqgIM3diQFF/qeAkVfYtZO83qbWplgzWsvhJUkX+IZcIJSVnIRQWJOSgXJPlCrJFqMkwmg7GbXVF3aZdzxc5Z5g25DSUzuWN305a31194ZtTZlSgyiqLFlDDMHI+XGAySTi6aplPQ+koHwgCPTyvGCSNg0bxd7UW2qk3WwvcC1rfOAkm9sovey9BFTdFrXY25XabSjtdUUAkTyTDbd7h2IzBHwm43dOPEy7G0aYa4YPcE31/wBo58obo0Rkmi47V4kGsMxulCS3Lp98zMvhaW+wD1bDjr+31jdp7UFVtBYADzI49DnIaOEbeG6cybBb+I9Bz6cc4PexMnbL3FoCABcU0Flvq3v7kyfZFRirFV3lBUuL7pYDQILWYa5XBNutjS18Y4Ap/iNgOgPCXOzUZUsh8Y/No3O9gTn62ykxZYwyJy9x2GKdl4nahbAXbeA07tt6+tiLeUjxG13qqbqaZ4BrXN8r2BMF/vOqbhadJmFgQK+YNrjwine+YOdspzC4aqzh65UEXIRLhB6/E3nlPSQy1G/YZpHH7OURvA4ncVm3nHc1vE1gLlnNtFFhkBwEJwnZ7AnLvwx6bt//AGhSEX+KrT62WonuwJHqRLTDd/Yd1Uo1RyYvSb5b4+QmLjhnPe3+uxTje2AYfsHgiT/NrN/SrIAPXdJljS7B4G+VOoT/AFVHPrYER/8AeGMU2/hT/mWqjD5gG3pD8FVrN8dPd6Fhf1Iv8ppj42JfhQPFAzdh8Jui1JRbiWa59mznnXaXZa0K7IhuvxAHVQSbKefnPXXdgM7Dyznl3bWh/iGqb4Jcgbtjdd1QB0INvn6zD5+GEYcoqtka0ZmpnAq1OWC0d6dbZbHTOcmEqdCWino7NqVCdxS1uUuNmbEbRkIPWG4LZVWiN6+7eSna1UakEc7TRLIupaIkC1OzlycooalcEX34oVL5CM/vTqvI3nAYigWGo0mEFpNCkMTJEOmRMJIZC7QYkEEJNhqcgOZOQE9S2bSTDoqra1Me78W8ybmeXUq26ysDbdIN+ViDebrE12DMBmL38xnYj5T0H2Rx9TfejRiLpqm/lrc535cb/fGGMiBb2G9pew3t3lfW0yYxlYDwrZRmXJ8AF9BldieQ975StHbdWbuw6s4vcKb2yuT1tbPlO59WDdM0dmt2psaliR/NBLcGDWZfLgfIzI7R7Obg3VB3s7FQDcAEm49OB95dYTbfeUw1NTUY5WUr53uSBbrflHPg6ikYjEulKmtyqb2QJBF3qNa5zPhAHrOb5HjwnJyaFOKvZgLOudnI5WF+fw/tIq+KNSyoFGlyTb3Gvtymm2hVFSmzhCo3vDvCzbvMg5gE72RztaU1VEObe+h9553I+E2qAnjXaM/i8GEJFwbakDXLO3S9x6GR4ZTf75S4q4bfa34dS3Tp1OchoYO7E8yfTW3yImhZE1sRQyrS0IzJ4df3taF4U79r65Dlbrrr+0jo4UsD0seHAC9rfekKfZ5Cd4AbA2IA1yyz01v7RT3ohaYrCKKxbK5UEZ6k/E3mYZhsM97j56WlPjdo0aqU95iGUFSL+t+Nh+t5EmM7sAq9RxwUN4fI5/tBeNc+TD510bzB4i+QsGtc8QwGudr3GZ8rm2UkamGv+bUg53665jqPrlMJhdt1hUSpYKqMGtxIU3It1Fx6z1Crs5WLjTdI04Bh4Kg6HMEc1bhOjGTywfDtDISvszpdgcj6a38m4+RzhOGqAnxXB/Mpsw/fyN4RV2cQSrDPW/A8iPvKQrSsRfXg1tTya3H68OQ8bly5PqXK1JHUUY8dF5hWqlf5dRag6jdI6G1xf2hZesvxqM/vLK8ym3tgvXQvRuldRmqtu94vLI2J/KfTy8671wxuzhgSDcsGB4g3zBntF5jjBNq7XZyJy4uqPU9t9re58LWBt6nqF1t1mE23tIVnuL2tqeJ4m3AcPSU+8Sbm5J1JzJ9TJhMPkeTPLp9Fc21RJh61jaabZNQMh3CAw5zINJKNcqQQSCNDE4pKEuVAWazEioQbgHzgZp2HiVR6yPCbRLL/ADCSeQHCT0ijahh53Me5wl7ltARw1OchTVE4H5RTL9KP5iGUqyINH1jBi8fFWgGG0nhtJpV4d5Y0TE5FRZM0gqwgyCoIqJdEQM0Oy+1ioipWRn3cldGs1gLAMDa5HMEZe5z+7GMs1Yc0sTuDKTcejUYjtNQJulKox51H0PS7OV9CJWbNwKPXatTohGAY1KjVHKrvsWLsciXvpnnpHbB7OvXu5O5RW+9UPG2qoDqeZ0HHkbvEeFFCJu07gUaejVXP/Wc68Li/AFssgOhCWbL6pukOUpS7GI6o1qaheJAAGRyG8BkWa315QunjKYYM1AM40ZWIIvyve3pAaKWuSbhc2P5ntmfIDICTU6mrchf11t8wPSU/Jp6lQ5Js7tNqbU2fc3BvjeAO9c7pzJI5g+0x9aiXbJstbbtvp/pN4mxe9pNSOrbi3PCoFLr7spX/ALzMHjq+5dRdLEg3ya4NiLcLaRXkQlaYifZxmRBZjeH7JphlZhkBmLjzGvp8pmmFzzvoP1lrgC9NGW/x2LAaZaD75TPUYbYu7C8PiFRgSLg88g1tfL/WXW0nXuAUIIY3bdPK1hz95SIN5SITs57qy85UJe3yElorGe50HtJaZA0A9oyvRIOkZTaJa0DYRUa+U9o2cQ1OjUOZqUEDdbqG+pb/AMjPE7z2nZC/4XDi1rUqX/os6f2YvVJDIkqDeWxHiS48x+5Fj5yrxKKHNO1yAG3eNSkxOY57rBh6DmJcjKp0Iz8xoZnO3FF6aU8TSNnwz+YNKrYFSOI3t0W5MZq8zxcU4OU43/kYpuO0W1JgoBJLUz8Dj4kv+FjxGmZ9c7Ewbc7M0MVnVWz5AVksGtwDcGHRr9CJzYG10xNI1KWXCrSOZVj9QRex458QRLJKO4PASUOoOe7+4847HixuFLaKdS2eZ7W7AYijc0x3yc0HjA609f8AxvKFac9uVL6Wt109OUz/AGm7P02VqjWVrfFY3Btln+IXAyN7C9pg8nwFFcoP+QKx30eZ/wAMZMmDhKOBCBWE5NJdi6BqNO0KFe0DrV+UBxWMa1gbHnBVS0WWjY4c4pkyjnPe+cUP9lx/JXMIrrAHMtMQsraqzTiYA+g8tMOZUUhLLDNAyosPMiaSA5SXZ2znr1Vp0xdm5mwAGZJPICZYRcnSLAhNl2X7BmpatilZU1Smbq1Tq3FU6ZE9BrqeznYqjhQHe1WtwYjwof6F5/1HPyl7VqAi5FzwE7njeBXqyf0GKPyU+0qKCnepurRpj4dFsugIGQUcpnMTh6jb2JqCzON3D0iLMgb8T8nbK4/CotqWmqqbM33FStmEzVPwhgcnI/Ew4cBrrnAsWoYtVbJKYYrfS9jvP7XHqZszxf02o/AyNJmRrYGwC8PrzMmwWBuhPME/In9ZYVaWa9RvfK8sNh4cX3SPw2+Q/wBfaeFxRyZcqxPTs6blGMOQbQ2eCzpexZadRDwDIxseoBCXHI9Zl+3XYwVG/i0B0/nIOYy70Zcsm8t78019W6rSqcad1a35TYN81U+QMsdTfgeE95PCp4+LOU1Z4h/DhdABJE2azaTd9pOwoB72h8Or0x+DmV/p6cOGWQDwWDCicN+LKMqkLoydLZ7KdJHY036cfKbOvREzm18NY355QZ4+PRa0c2iFWlvWvp63lfgtn+M39Jx8QTR3DqpA9BL2moKgjW0tJTYJmsYnjIHkJ7mFCoqflVVy/pAE8TxNGzk8b3HpN1W/tDQ01K0yah+JSbIp/EQwuTfO3zmvwsuPFy5Ogos2i09PLOcbCq11cBkZSrKcwVORB9J5jtDtXVqYhK3wrTYGnTDeEAa35ki4J6zYV+3OFUbwYsbfCoJbTQg2APnNn7bjkn/thrZgaNWrgcXUFJrNTdkN81dQ2jD8QNgfpaeldm9uLiae+CFcZVEvmD+bqDwPQ8p5ftDaPfVqlVgF32Jsui3yHn+sG/jCjAqbEfZHlOVg8p4pOtr4AWj2t90EkWFhfl5i3t7zC9su2SlXoIDvA2Zr+EZZ25nO3TOV+F7XulEsXRrWAU/GL8BxPnpMdjsTvszfmJOZvqbnPjNfkeXzjxj79hyfFaHvjokxhlQ9XOF4WmzaCc+WNVsRZYmqSIBimN7Q1KLDhCMNggSWawC55xeNVKkX2B0tnGwnYZU2ot8rWimjivkmgaskr8RSlqReC1qczQlTBKwQ3DtBqtOTYUTRPaIiypnKWOw9svhahemFJI3SGFwRcHK2Y0lZSlhsnZrV6y0ksC18zoABck+QBymaDkprh37BI2nZztVWxWJWmQirZmawYk7o0BLZZkTbU6YAJ5fWVvZ3szTwq2TxOw8btkW6AfhXp7kx23u01DBreod6pbw0lN3PK/5B1PpfSelxOWPH++exvXYRilCoz12VKa5sWNgB1P6Ty3tb2xOKPd0rph10GhqW/Ew4DkvvnpW9pO1VfGveq1kBulNcqaen4m/qOfKwylUk5nk+W5+mPQtyvo9P2OO9o4duLUyD6Lun5iHYeqKTK5+EU95vJPiPsxPpJNi4DuqNFCPElIX6M1iw97yWnhAyquoKumfEMtpph4kVNZa3RoU3x4lxTw9mYcDcj11851V3PLh0lZ2I2sMTg6ZY/wAykBTqc7qAAfVbHzvL1l4Zes3458o2gBgfLWZDtBQWjUFsg9yBwBFr26Zgyl/45xFNmD7ji5urLa2egK2I9bzPba7UVcQ4L2ULfdVAQBfU5kknT2nPz+ZilFpdgOSNJ3lzK/adHLpKehtVxxvDk2yHUhsjOf8AUjJFJmUxeIvUuL2vmJb4DHsysOVrSj2otmJXnLHZNTwHmYt6SkV70OernnO99IKxF/ikLVV53ilGygtsUJA2JkNwdIgIVAthC1Jyr9ZEDCGHgHnBemEiBjIahkrSBoyILK+vrL7YDki1pS1MOx0EtNmM9MaTRJqkRGmGFFs4JjFQjdOcZRxRIzMf3YMjimtBIqG2el+M7LgYYRQPpv5LpFarTlRJBSeEqZjlpgAdWjGUltDHSQFM4alaohPThVCsyMGUkMpBUjUEaEQSnJbxbtPQSNFiO3WLZN3vd3mUVVY/9wFx6WmZxNQkkkkk5kk3JPMniZITBazRjyTyP1NsjZHxlt2b2b32JpU+BYFv8q+JvkCPWVSmbP8As2w29iHf8lO3q7D9FaPww55IxBj2egM3xHmRIcI58At8Jv7SSnTzMZTBBH3rrPTUaTG9n9vjZ+LxFJwTTaoytbNl3Hbca3HI5jr0l92o7V0zh74euN9mX4SQ1s73GoGkx/bHD7uNqH824/uig/MH3laRlOC/Jni5Yl/EVdaGYqteVneZwjEmBUatmva8wpX2Ayzw46ZQXF41ActY16jtqbDpK6vYmw0jIxi9F3QXWAcZHWPWgVSwOcr8MpvaWlemVsZJRa0ui072AmoB8Sx4xCcofjsOGQOuo1gahWAysYTSRVD0anwM6wjv4cLwkVR4t7egGNvCkzpnzgZMKw7+AiVNaLRAc5abO2TvayrDWM0uxMUI7Gk5bCQbQ2CANIq2ylEtf4gWgdapNskkiykr4K2kH3DLWqYO+6M2yHGZq2QdSoEgZRQdu0lMGyqSBoYo30fJLKJDCKbwcCPUznyViwoG8jZYkaPIvFdFjFj42OkZYx2g9UyapBqkZBFMYXnqH9lmB/w1SqdalTdHQU1/d29p5TUaW+yu2+Kw1I0aNQKhJaxpoxBPxEFlOuWt9Jv8dxhPlIqDpnqXartYmCTQPWf/AJdO9sv/ANHtmFvkOLHIaEgvB4zvKdKqP+pTR7ct5Q36zwzE496rl6jM7sbszG5J0/by4Tc9m+3Pd4ZaVSmztTBWmwIAK/hVwc8tLi+QA4Z7oeYubc9L2GxnbJO1bb+La34Vpr67oP8A9StqUspLRYuxdjdmJLHmTrHYkZTkzlzm5fLBb2UWNEr6Yzh+PaBJFopjqwJyBsJElPKTsZyrU3Vy1MKLb0URUkzls9K6Z8JXYZ97XWHpm9uAEuw10PwqggjnKvE4MqcpZPTKHfX1EnqIKi3EJbVe5GrKwYq9OzCxGhgSvedxYIYgyBWkq9imwi8Mwg8JgSGGYY5GKydFohqpFh8aUMfUkDrLiwi9w+1zbOTna45ygp1INjMQYcZTbotyovq21hAa22eEzprG+pj1Me4P3ZXIsziQc7CKArUMUDgSy2vFGAzt5moAerydHgt49WgtDEgmIxqGPIiiiGoINUhTwWpHQBYJWg5MIrQaa49ArsSmXmzF0lHTGc02yqWkDL7IYkXeEp5RmMOUJoLYQHHvFvSLKHHvnBVMdjXzjaIlJaBfZIYM9zDESLupSlRKFstPGIelIioTwg+HO6D1E6lQqQcyOP7wuSYaLWthvFY6N9ZXCp3NWzaDXrL3DY8VKe7lYZ3tnlKDaR3mv924Rsko+pEIduoCwYaESrEJdTpF/C2F5XL3AaIlMNwxyle0NwRyi8i0CjtXWNtJWp3hVDZxMBdaDK1lgOJMu8Xh90SjxXGOxbYDVAUmpyGTU5rl0WyYRRwEUTYJYCKKKZSzs6usUUpjo9BNOSxRRL7BZDUglWKKNgAwWvIIoprj0CjuH+KarZcUUDJ2NRejSVW0Ioot9EM1ifinaMUUj+6B7hSzoiiiQiQSWlFFKQZJSPj9JFi52KOf3QgAawuvpFFJ7Cyoqaw7DiKKXk6AQbhRLiiMoooWHoYin2rM1ijFFDx/eYEgaTUooppl0UydZ2KKIB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39970" name="Picture 34" descr="http://www.val-znanje.com/images/stories/ljekovitobilje/56-vidac.jpg"/>
          <p:cNvPicPr>
            <a:picLocks noChangeAspect="1" noChangeArrowheads="1"/>
          </p:cNvPicPr>
          <p:nvPr/>
        </p:nvPicPr>
        <p:blipFill>
          <a:blip r:embed="rId10"/>
          <a:srcRect/>
          <a:stretch>
            <a:fillRect/>
          </a:stretch>
        </p:blipFill>
        <p:spPr bwMode="auto">
          <a:xfrm flipH="1">
            <a:off x="4929190" y="3929066"/>
            <a:ext cx="1800241" cy="1500198"/>
          </a:xfrm>
          <a:prstGeom prst="rect">
            <a:avLst/>
          </a:prstGeom>
          <a:noFill/>
        </p:spPr>
      </p:pic>
      <p:pic>
        <p:nvPicPr>
          <p:cNvPr id="39976" name="Picture 40" descr="http://www.prkos.com/gn/slike/gn_slike_3/r1/g2010/m03/x44185230446600359428.jpg"/>
          <p:cNvPicPr>
            <a:picLocks noChangeAspect="1" noChangeArrowheads="1"/>
          </p:cNvPicPr>
          <p:nvPr/>
        </p:nvPicPr>
        <p:blipFill>
          <a:blip r:embed="rId11" cstate="print"/>
          <a:srcRect/>
          <a:stretch>
            <a:fillRect/>
          </a:stretch>
        </p:blipFill>
        <p:spPr bwMode="auto">
          <a:xfrm>
            <a:off x="5286380" y="142852"/>
            <a:ext cx="1785950" cy="1429391"/>
          </a:xfrm>
          <a:prstGeom prst="rect">
            <a:avLst/>
          </a:prstGeom>
          <a:noFill/>
        </p:spPr>
      </p:pic>
      <p:pic>
        <p:nvPicPr>
          <p:cNvPr id="39962" name="Picture 26" descr="http://img.rtvslo.si/upload/zabava/preslicam_show.jpg"/>
          <p:cNvPicPr>
            <a:picLocks noChangeAspect="1" noChangeArrowheads="1"/>
          </p:cNvPicPr>
          <p:nvPr/>
        </p:nvPicPr>
        <p:blipFill>
          <a:blip r:embed="rId12"/>
          <a:srcRect/>
          <a:stretch>
            <a:fillRect/>
          </a:stretch>
        </p:blipFill>
        <p:spPr bwMode="auto">
          <a:xfrm>
            <a:off x="6643702" y="5143512"/>
            <a:ext cx="1857388" cy="1547823"/>
          </a:xfrm>
          <a:prstGeom prst="rect">
            <a:avLst/>
          </a:prstGeom>
          <a:noFill/>
        </p:spPr>
      </p:pic>
      <p:pic>
        <p:nvPicPr>
          <p:cNvPr id="39964" name="Picture 28" descr="https://encrypted-tbn0.gstatic.com/images?q=tbn:ANd9GcRqZqcRDoRKXhft9IiBp3bWw3egqmGCdGnupBq0fuJ1mVsHxuc1"/>
          <p:cNvPicPr>
            <a:picLocks noChangeAspect="1" noChangeArrowheads="1"/>
          </p:cNvPicPr>
          <p:nvPr/>
        </p:nvPicPr>
        <p:blipFill>
          <a:blip r:embed="rId13"/>
          <a:srcRect/>
          <a:stretch>
            <a:fillRect/>
          </a:stretch>
        </p:blipFill>
        <p:spPr bwMode="auto">
          <a:xfrm>
            <a:off x="5072066" y="1714488"/>
            <a:ext cx="1643074" cy="1369228"/>
          </a:xfrm>
          <a:prstGeom prst="rect">
            <a:avLst/>
          </a:prstGeom>
          <a:noFill/>
        </p:spPr>
      </p:pic>
      <p:pic>
        <p:nvPicPr>
          <p:cNvPr id="39960" name="Picture 24" descr="http://www.cafe.ba/prikaz.php?slika=biljke/biljka/60-1.jpg&amp;width=170"/>
          <p:cNvPicPr>
            <a:picLocks noChangeAspect="1" noChangeArrowheads="1"/>
          </p:cNvPicPr>
          <p:nvPr/>
        </p:nvPicPr>
        <p:blipFill>
          <a:blip r:embed="rId14"/>
          <a:srcRect/>
          <a:stretch>
            <a:fillRect/>
          </a:stretch>
        </p:blipFill>
        <p:spPr bwMode="auto">
          <a:xfrm>
            <a:off x="6572264" y="2714620"/>
            <a:ext cx="1643074" cy="1701065"/>
          </a:xfrm>
          <a:prstGeom prst="rect">
            <a:avLst/>
          </a:prstGeom>
          <a:noFill/>
        </p:spPr>
      </p:pic>
      <p:pic>
        <p:nvPicPr>
          <p:cNvPr id="39972" name="Picture 36" descr="http://ljekovitobilje.weebly.com/uploads/1/3/0/2/13023450/4562474.jpg?388"/>
          <p:cNvPicPr>
            <a:picLocks noChangeAspect="1" noChangeArrowheads="1"/>
          </p:cNvPicPr>
          <p:nvPr/>
        </p:nvPicPr>
        <p:blipFill>
          <a:blip r:embed="rId15"/>
          <a:srcRect/>
          <a:stretch>
            <a:fillRect/>
          </a:stretch>
        </p:blipFill>
        <p:spPr bwMode="auto">
          <a:xfrm>
            <a:off x="3214678" y="571480"/>
            <a:ext cx="1616469" cy="1357322"/>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p:cTn id="7" dur="500" fill="hold"/>
                                        <p:tgtEl>
                                          <p:spTgt spid="39942"/>
                                        </p:tgtEl>
                                        <p:attrNameLst>
                                          <p:attrName>ppt_w</p:attrName>
                                        </p:attrNameLst>
                                      </p:cBhvr>
                                      <p:tavLst>
                                        <p:tav tm="0">
                                          <p:val>
                                            <p:fltVal val="0"/>
                                          </p:val>
                                        </p:tav>
                                        <p:tav tm="100000">
                                          <p:val>
                                            <p:strVal val="#ppt_w"/>
                                          </p:val>
                                        </p:tav>
                                      </p:tavLst>
                                    </p:anim>
                                    <p:anim calcmode="lin" valueType="num">
                                      <p:cBhvr>
                                        <p:cTn id="8" dur="500" fill="hold"/>
                                        <p:tgtEl>
                                          <p:spTgt spid="39942"/>
                                        </p:tgtEl>
                                        <p:attrNameLst>
                                          <p:attrName>ppt_h</p:attrName>
                                        </p:attrNameLst>
                                      </p:cBhvr>
                                      <p:tavLst>
                                        <p:tav tm="0">
                                          <p:val>
                                            <p:fltVal val="0"/>
                                          </p:val>
                                        </p:tav>
                                        <p:tav tm="100000">
                                          <p:val>
                                            <p:strVal val="#ppt_h"/>
                                          </p:val>
                                        </p:tav>
                                      </p:tavLst>
                                    </p:anim>
                                    <p:animEffect transition="in" filter="fade">
                                      <p:cBhvr>
                                        <p:cTn id="9" dur="500"/>
                                        <p:tgtEl>
                                          <p:spTgt spid="399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9948"/>
                                        </p:tgtEl>
                                        <p:attrNameLst>
                                          <p:attrName>style.visibility</p:attrName>
                                        </p:attrNameLst>
                                      </p:cBhvr>
                                      <p:to>
                                        <p:strVal val="visible"/>
                                      </p:to>
                                    </p:set>
                                    <p:anim calcmode="lin" valueType="num">
                                      <p:cBhvr>
                                        <p:cTn id="14" dur="500" fill="hold"/>
                                        <p:tgtEl>
                                          <p:spTgt spid="39948"/>
                                        </p:tgtEl>
                                        <p:attrNameLst>
                                          <p:attrName>ppt_w</p:attrName>
                                        </p:attrNameLst>
                                      </p:cBhvr>
                                      <p:tavLst>
                                        <p:tav tm="0">
                                          <p:val>
                                            <p:fltVal val="0"/>
                                          </p:val>
                                        </p:tav>
                                        <p:tav tm="100000">
                                          <p:val>
                                            <p:strVal val="#ppt_w"/>
                                          </p:val>
                                        </p:tav>
                                      </p:tavLst>
                                    </p:anim>
                                    <p:anim calcmode="lin" valueType="num">
                                      <p:cBhvr>
                                        <p:cTn id="15" dur="500" fill="hold"/>
                                        <p:tgtEl>
                                          <p:spTgt spid="39948"/>
                                        </p:tgtEl>
                                        <p:attrNameLst>
                                          <p:attrName>ppt_h</p:attrName>
                                        </p:attrNameLst>
                                      </p:cBhvr>
                                      <p:tavLst>
                                        <p:tav tm="0">
                                          <p:val>
                                            <p:fltVal val="0"/>
                                          </p:val>
                                        </p:tav>
                                        <p:tav tm="100000">
                                          <p:val>
                                            <p:strVal val="#ppt_h"/>
                                          </p:val>
                                        </p:tav>
                                      </p:tavLst>
                                    </p:anim>
                                    <p:animEffect transition="in" filter="fade">
                                      <p:cBhvr>
                                        <p:cTn id="16" dur="500"/>
                                        <p:tgtEl>
                                          <p:spTgt spid="3994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9950"/>
                                        </p:tgtEl>
                                        <p:attrNameLst>
                                          <p:attrName>style.visibility</p:attrName>
                                        </p:attrNameLst>
                                      </p:cBhvr>
                                      <p:to>
                                        <p:strVal val="visible"/>
                                      </p:to>
                                    </p:set>
                                    <p:anim calcmode="lin" valueType="num">
                                      <p:cBhvr>
                                        <p:cTn id="21" dur="500" fill="hold"/>
                                        <p:tgtEl>
                                          <p:spTgt spid="39950"/>
                                        </p:tgtEl>
                                        <p:attrNameLst>
                                          <p:attrName>ppt_w</p:attrName>
                                        </p:attrNameLst>
                                      </p:cBhvr>
                                      <p:tavLst>
                                        <p:tav tm="0">
                                          <p:val>
                                            <p:fltVal val="0"/>
                                          </p:val>
                                        </p:tav>
                                        <p:tav tm="100000">
                                          <p:val>
                                            <p:strVal val="#ppt_w"/>
                                          </p:val>
                                        </p:tav>
                                      </p:tavLst>
                                    </p:anim>
                                    <p:anim calcmode="lin" valueType="num">
                                      <p:cBhvr>
                                        <p:cTn id="22" dur="500" fill="hold"/>
                                        <p:tgtEl>
                                          <p:spTgt spid="39950"/>
                                        </p:tgtEl>
                                        <p:attrNameLst>
                                          <p:attrName>ppt_h</p:attrName>
                                        </p:attrNameLst>
                                      </p:cBhvr>
                                      <p:tavLst>
                                        <p:tav tm="0">
                                          <p:val>
                                            <p:fltVal val="0"/>
                                          </p:val>
                                        </p:tav>
                                        <p:tav tm="100000">
                                          <p:val>
                                            <p:strVal val="#ppt_h"/>
                                          </p:val>
                                        </p:tav>
                                      </p:tavLst>
                                    </p:anim>
                                    <p:animEffect transition="in" filter="fade">
                                      <p:cBhvr>
                                        <p:cTn id="23" dur="500"/>
                                        <p:tgtEl>
                                          <p:spTgt spid="3995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9952"/>
                                        </p:tgtEl>
                                        <p:attrNameLst>
                                          <p:attrName>style.visibility</p:attrName>
                                        </p:attrNameLst>
                                      </p:cBhvr>
                                      <p:to>
                                        <p:strVal val="visible"/>
                                      </p:to>
                                    </p:set>
                                    <p:anim calcmode="lin" valueType="num">
                                      <p:cBhvr>
                                        <p:cTn id="28" dur="500" fill="hold"/>
                                        <p:tgtEl>
                                          <p:spTgt spid="39952"/>
                                        </p:tgtEl>
                                        <p:attrNameLst>
                                          <p:attrName>ppt_w</p:attrName>
                                        </p:attrNameLst>
                                      </p:cBhvr>
                                      <p:tavLst>
                                        <p:tav tm="0">
                                          <p:val>
                                            <p:fltVal val="0"/>
                                          </p:val>
                                        </p:tav>
                                        <p:tav tm="100000">
                                          <p:val>
                                            <p:strVal val="#ppt_w"/>
                                          </p:val>
                                        </p:tav>
                                      </p:tavLst>
                                    </p:anim>
                                    <p:anim calcmode="lin" valueType="num">
                                      <p:cBhvr>
                                        <p:cTn id="29" dur="500" fill="hold"/>
                                        <p:tgtEl>
                                          <p:spTgt spid="39952"/>
                                        </p:tgtEl>
                                        <p:attrNameLst>
                                          <p:attrName>ppt_h</p:attrName>
                                        </p:attrNameLst>
                                      </p:cBhvr>
                                      <p:tavLst>
                                        <p:tav tm="0">
                                          <p:val>
                                            <p:fltVal val="0"/>
                                          </p:val>
                                        </p:tav>
                                        <p:tav tm="100000">
                                          <p:val>
                                            <p:strVal val="#ppt_h"/>
                                          </p:val>
                                        </p:tav>
                                      </p:tavLst>
                                    </p:anim>
                                    <p:animEffect transition="in" filter="fade">
                                      <p:cBhvr>
                                        <p:cTn id="30" dur="500"/>
                                        <p:tgtEl>
                                          <p:spTgt spid="3995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9954"/>
                                        </p:tgtEl>
                                        <p:attrNameLst>
                                          <p:attrName>style.visibility</p:attrName>
                                        </p:attrNameLst>
                                      </p:cBhvr>
                                      <p:to>
                                        <p:strVal val="visible"/>
                                      </p:to>
                                    </p:set>
                                    <p:anim calcmode="lin" valueType="num">
                                      <p:cBhvr>
                                        <p:cTn id="35" dur="500" fill="hold"/>
                                        <p:tgtEl>
                                          <p:spTgt spid="39954"/>
                                        </p:tgtEl>
                                        <p:attrNameLst>
                                          <p:attrName>ppt_w</p:attrName>
                                        </p:attrNameLst>
                                      </p:cBhvr>
                                      <p:tavLst>
                                        <p:tav tm="0">
                                          <p:val>
                                            <p:fltVal val="0"/>
                                          </p:val>
                                        </p:tav>
                                        <p:tav tm="100000">
                                          <p:val>
                                            <p:strVal val="#ppt_w"/>
                                          </p:val>
                                        </p:tav>
                                      </p:tavLst>
                                    </p:anim>
                                    <p:anim calcmode="lin" valueType="num">
                                      <p:cBhvr>
                                        <p:cTn id="36" dur="500" fill="hold"/>
                                        <p:tgtEl>
                                          <p:spTgt spid="39954"/>
                                        </p:tgtEl>
                                        <p:attrNameLst>
                                          <p:attrName>ppt_h</p:attrName>
                                        </p:attrNameLst>
                                      </p:cBhvr>
                                      <p:tavLst>
                                        <p:tav tm="0">
                                          <p:val>
                                            <p:fltVal val="0"/>
                                          </p:val>
                                        </p:tav>
                                        <p:tav tm="100000">
                                          <p:val>
                                            <p:strVal val="#ppt_h"/>
                                          </p:val>
                                        </p:tav>
                                      </p:tavLst>
                                    </p:anim>
                                    <p:animEffect transition="in" filter="fade">
                                      <p:cBhvr>
                                        <p:cTn id="37" dur="500"/>
                                        <p:tgtEl>
                                          <p:spTgt spid="3995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9972"/>
                                        </p:tgtEl>
                                        <p:attrNameLst>
                                          <p:attrName>style.visibility</p:attrName>
                                        </p:attrNameLst>
                                      </p:cBhvr>
                                      <p:to>
                                        <p:strVal val="visible"/>
                                      </p:to>
                                    </p:set>
                                    <p:anim calcmode="lin" valueType="num">
                                      <p:cBhvr>
                                        <p:cTn id="42" dur="500" fill="hold"/>
                                        <p:tgtEl>
                                          <p:spTgt spid="39972"/>
                                        </p:tgtEl>
                                        <p:attrNameLst>
                                          <p:attrName>ppt_w</p:attrName>
                                        </p:attrNameLst>
                                      </p:cBhvr>
                                      <p:tavLst>
                                        <p:tav tm="0">
                                          <p:val>
                                            <p:fltVal val="0"/>
                                          </p:val>
                                        </p:tav>
                                        <p:tav tm="100000">
                                          <p:val>
                                            <p:strVal val="#ppt_w"/>
                                          </p:val>
                                        </p:tav>
                                      </p:tavLst>
                                    </p:anim>
                                    <p:anim calcmode="lin" valueType="num">
                                      <p:cBhvr>
                                        <p:cTn id="43" dur="500" fill="hold"/>
                                        <p:tgtEl>
                                          <p:spTgt spid="39972"/>
                                        </p:tgtEl>
                                        <p:attrNameLst>
                                          <p:attrName>ppt_h</p:attrName>
                                        </p:attrNameLst>
                                      </p:cBhvr>
                                      <p:tavLst>
                                        <p:tav tm="0">
                                          <p:val>
                                            <p:fltVal val="0"/>
                                          </p:val>
                                        </p:tav>
                                        <p:tav tm="100000">
                                          <p:val>
                                            <p:strVal val="#ppt_h"/>
                                          </p:val>
                                        </p:tav>
                                      </p:tavLst>
                                    </p:anim>
                                    <p:animEffect transition="in" filter="fade">
                                      <p:cBhvr>
                                        <p:cTn id="44" dur="500"/>
                                        <p:tgtEl>
                                          <p:spTgt spid="3997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9956"/>
                                        </p:tgtEl>
                                        <p:attrNameLst>
                                          <p:attrName>style.visibility</p:attrName>
                                        </p:attrNameLst>
                                      </p:cBhvr>
                                      <p:to>
                                        <p:strVal val="visible"/>
                                      </p:to>
                                    </p:set>
                                    <p:anim calcmode="lin" valueType="num">
                                      <p:cBhvr>
                                        <p:cTn id="49" dur="500" fill="hold"/>
                                        <p:tgtEl>
                                          <p:spTgt spid="39956"/>
                                        </p:tgtEl>
                                        <p:attrNameLst>
                                          <p:attrName>ppt_w</p:attrName>
                                        </p:attrNameLst>
                                      </p:cBhvr>
                                      <p:tavLst>
                                        <p:tav tm="0">
                                          <p:val>
                                            <p:fltVal val="0"/>
                                          </p:val>
                                        </p:tav>
                                        <p:tav tm="100000">
                                          <p:val>
                                            <p:strVal val="#ppt_w"/>
                                          </p:val>
                                        </p:tav>
                                      </p:tavLst>
                                    </p:anim>
                                    <p:anim calcmode="lin" valueType="num">
                                      <p:cBhvr>
                                        <p:cTn id="50" dur="500" fill="hold"/>
                                        <p:tgtEl>
                                          <p:spTgt spid="39956"/>
                                        </p:tgtEl>
                                        <p:attrNameLst>
                                          <p:attrName>ppt_h</p:attrName>
                                        </p:attrNameLst>
                                      </p:cBhvr>
                                      <p:tavLst>
                                        <p:tav tm="0">
                                          <p:val>
                                            <p:fltVal val="0"/>
                                          </p:val>
                                        </p:tav>
                                        <p:tav tm="100000">
                                          <p:val>
                                            <p:strVal val="#ppt_h"/>
                                          </p:val>
                                        </p:tav>
                                      </p:tavLst>
                                    </p:anim>
                                    <p:animEffect transition="in" filter="fade">
                                      <p:cBhvr>
                                        <p:cTn id="51" dur="500"/>
                                        <p:tgtEl>
                                          <p:spTgt spid="3995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9974"/>
                                        </p:tgtEl>
                                        <p:attrNameLst>
                                          <p:attrName>style.visibility</p:attrName>
                                        </p:attrNameLst>
                                      </p:cBhvr>
                                      <p:to>
                                        <p:strVal val="visible"/>
                                      </p:to>
                                    </p:set>
                                    <p:anim calcmode="lin" valueType="num">
                                      <p:cBhvr>
                                        <p:cTn id="56" dur="500" fill="hold"/>
                                        <p:tgtEl>
                                          <p:spTgt spid="39974"/>
                                        </p:tgtEl>
                                        <p:attrNameLst>
                                          <p:attrName>ppt_w</p:attrName>
                                        </p:attrNameLst>
                                      </p:cBhvr>
                                      <p:tavLst>
                                        <p:tav tm="0">
                                          <p:val>
                                            <p:fltVal val="0"/>
                                          </p:val>
                                        </p:tav>
                                        <p:tav tm="100000">
                                          <p:val>
                                            <p:strVal val="#ppt_w"/>
                                          </p:val>
                                        </p:tav>
                                      </p:tavLst>
                                    </p:anim>
                                    <p:anim calcmode="lin" valueType="num">
                                      <p:cBhvr>
                                        <p:cTn id="57" dur="500" fill="hold"/>
                                        <p:tgtEl>
                                          <p:spTgt spid="39974"/>
                                        </p:tgtEl>
                                        <p:attrNameLst>
                                          <p:attrName>ppt_h</p:attrName>
                                        </p:attrNameLst>
                                      </p:cBhvr>
                                      <p:tavLst>
                                        <p:tav tm="0">
                                          <p:val>
                                            <p:fltVal val="0"/>
                                          </p:val>
                                        </p:tav>
                                        <p:tav tm="100000">
                                          <p:val>
                                            <p:strVal val="#ppt_h"/>
                                          </p:val>
                                        </p:tav>
                                      </p:tavLst>
                                    </p:anim>
                                    <p:animEffect transition="in" filter="fade">
                                      <p:cBhvr>
                                        <p:cTn id="58" dur="500"/>
                                        <p:tgtEl>
                                          <p:spTgt spid="3997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39976"/>
                                        </p:tgtEl>
                                        <p:attrNameLst>
                                          <p:attrName>style.visibility</p:attrName>
                                        </p:attrNameLst>
                                      </p:cBhvr>
                                      <p:to>
                                        <p:strVal val="visible"/>
                                      </p:to>
                                    </p:set>
                                    <p:anim calcmode="lin" valueType="num">
                                      <p:cBhvr>
                                        <p:cTn id="63" dur="500" fill="hold"/>
                                        <p:tgtEl>
                                          <p:spTgt spid="39976"/>
                                        </p:tgtEl>
                                        <p:attrNameLst>
                                          <p:attrName>ppt_w</p:attrName>
                                        </p:attrNameLst>
                                      </p:cBhvr>
                                      <p:tavLst>
                                        <p:tav tm="0">
                                          <p:val>
                                            <p:fltVal val="0"/>
                                          </p:val>
                                        </p:tav>
                                        <p:tav tm="100000">
                                          <p:val>
                                            <p:strVal val="#ppt_w"/>
                                          </p:val>
                                        </p:tav>
                                      </p:tavLst>
                                    </p:anim>
                                    <p:anim calcmode="lin" valueType="num">
                                      <p:cBhvr>
                                        <p:cTn id="64" dur="500" fill="hold"/>
                                        <p:tgtEl>
                                          <p:spTgt spid="39976"/>
                                        </p:tgtEl>
                                        <p:attrNameLst>
                                          <p:attrName>ppt_h</p:attrName>
                                        </p:attrNameLst>
                                      </p:cBhvr>
                                      <p:tavLst>
                                        <p:tav tm="0">
                                          <p:val>
                                            <p:fltVal val="0"/>
                                          </p:val>
                                        </p:tav>
                                        <p:tav tm="100000">
                                          <p:val>
                                            <p:strVal val="#ppt_h"/>
                                          </p:val>
                                        </p:tav>
                                      </p:tavLst>
                                    </p:anim>
                                    <p:animEffect transition="in" filter="fade">
                                      <p:cBhvr>
                                        <p:cTn id="65" dur="500"/>
                                        <p:tgtEl>
                                          <p:spTgt spid="39976"/>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39964"/>
                                        </p:tgtEl>
                                        <p:attrNameLst>
                                          <p:attrName>style.visibility</p:attrName>
                                        </p:attrNameLst>
                                      </p:cBhvr>
                                      <p:to>
                                        <p:strVal val="visible"/>
                                      </p:to>
                                    </p:set>
                                    <p:anim calcmode="lin" valueType="num">
                                      <p:cBhvr>
                                        <p:cTn id="70" dur="500" fill="hold"/>
                                        <p:tgtEl>
                                          <p:spTgt spid="39964"/>
                                        </p:tgtEl>
                                        <p:attrNameLst>
                                          <p:attrName>ppt_w</p:attrName>
                                        </p:attrNameLst>
                                      </p:cBhvr>
                                      <p:tavLst>
                                        <p:tav tm="0">
                                          <p:val>
                                            <p:fltVal val="0"/>
                                          </p:val>
                                        </p:tav>
                                        <p:tav tm="100000">
                                          <p:val>
                                            <p:strVal val="#ppt_w"/>
                                          </p:val>
                                        </p:tav>
                                      </p:tavLst>
                                    </p:anim>
                                    <p:anim calcmode="lin" valueType="num">
                                      <p:cBhvr>
                                        <p:cTn id="71" dur="500" fill="hold"/>
                                        <p:tgtEl>
                                          <p:spTgt spid="39964"/>
                                        </p:tgtEl>
                                        <p:attrNameLst>
                                          <p:attrName>ppt_h</p:attrName>
                                        </p:attrNameLst>
                                      </p:cBhvr>
                                      <p:tavLst>
                                        <p:tav tm="0">
                                          <p:val>
                                            <p:fltVal val="0"/>
                                          </p:val>
                                        </p:tav>
                                        <p:tav tm="100000">
                                          <p:val>
                                            <p:strVal val="#ppt_h"/>
                                          </p:val>
                                        </p:tav>
                                      </p:tavLst>
                                    </p:anim>
                                    <p:animEffect transition="in" filter="fade">
                                      <p:cBhvr>
                                        <p:cTn id="72" dur="500"/>
                                        <p:tgtEl>
                                          <p:spTgt spid="3996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39970"/>
                                        </p:tgtEl>
                                        <p:attrNameLst>
                                          <p:attrName>style.visibility</p:attrName>
                                        </p:attrNameLst>
                                      </p:cBhvr>
                                      <p:to>
                                        <p:strVal val="visible"/>
                                      </p:to>
                                    </p:set>
                                    <p:anim calcmode="lin" valueType="num">
                                      <p:cBhvr>
                                        <p:cTn id="77" dur="500" fill="hold"/>
                                        <p:tgtEl>
                                          <p:spTgt spid="39970"/>
                                        </p:tgtEl>
                                        <p:attrNameLst>
                                          <p:attrName>ppt_w</p:attrName>
                                        </p:attrNameLst>
                                      </p:cBhvr>
                                      <p:tavLst>
                                        <p:tav tm="0">
                                          <p:val>
                                            <p:fltVal val="0"/>
                                          </p:val>
                                        </p:tav>
                                        <p:tav tm="100000">
                                          <p:val>
                                            <p:strVal val="#ppt_w"/>
                                          </p:val>
                                        </p:tav>
                                      </p:tavLst>
                                    </p:anim>
                                    <p:anim calcmode="lin" valueType="num">
                                      <p:cBhvr>
                                        <p:cTn id="78" dur="500" fill="hold"/>
                                        <p:tgtEl>
                                          <p:spTgt spid="39970"/>
                                        </p:tgtEl>
                                        <p:attrNameLst>
                                          <p:attrName>ppt_h</p:attrName>
                                        </p:attrNameLst>
                                      </p:cBhvr>
                                      <p:tavLst>
                                        <p:tav tm="0">
                                          <p:val>
                                            <p:fltVal val="0"/>
                                          </p:val>
                                        </p:tav>
                                        <p:tav tm="100000">
                                          <p:val>
                                            <p:strVal val="#ppt_h"/>
                                          </p:val>
                                        </p:tav>
                                      </p:tavLst>
                                    </p:anim>
                                    <p:animEffect transition="in" filter="fade">
                                      <p:cBhvr>
                                        <p:cTn id="79" dur="500"/>
                                        <p:tgtEl>
                                          <p:spTgt spid="3997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39962"/>
                                        </p:tgtEl>
                                        <p:attrNameLst>
                                          <p:attrName>style.visibility</p:attrName>
                                        </p:attrNameLst>
                                      </p:cBhvr>
                                      <p:to>
                                        <p:strVal val="visible"/>
                                      </p:to>
                                    </p:set>
                                    <p:anim calcmode="lin" valueType="num">
                                      <p:cBhvr>
                                        <p:cTn id="84" dur="500" fill="hold"/>
                                        <p:tgtEl>
                                          <p:spTgt spid="39962"/>
                                        </p:tgtEl>
                                        <p:attrNameLst>
                                          <p:attrName>ppt_w</p:attrName>
                                        </p:attrNameLst>
                                      </p:cBhvr>
                                      <p:tavLst>
                                        <p:tav tm="0">
                                          <p:val>
                                            <p:fltVal val="0"/>
                                          </p:val>
                                        </p:tav>
                                        <p:tav tm="100000">
                                          <p:val>
                                            <p:strVal val="#ppt_w"/>
                                          </p:val>
                                        </p:tav>
                                      </p:tavLst>
                                    </p:anim>
                                    <p:anim calcmode="lin" valueType="num">
                                      <p:cBhvr>
                                        <p:cTn id="85" dur="500" fill="hold"/>
                                        <p:tgtEl>
                                          <p:spTgt spid="39962"/>
                                        </p:tgtEl>
                                        <p:attrNameLst>
                                          <p:attrName>ppt_h</p:attrName>
                                        </p:attrNameLst>
                                      </p:cBhvr>
                                      <p:tavLst>
                                        <p:tav tm="0">
                                          <p:val>
                                            <p:fltVal val="0"/>
                                          </p:val>
                                        </p:tav>
                                        <p:tav tm="100000">
                                          <p:val>
                                            <p:strVal val="#ppt_h"/>
                                          </p:val>
                                        </p:tav>
                                      </p:tavLst>
                                    </p:anim>
                                    <p:animEffect transition="in" filter="fade">
                                      <p:cBhvr>
                                        <p:cTn id="86" dur="500"/>
                                        <p:tgtEl>
                                          <p:spTgt spid="39962"/>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39960"/>
                                        </p:tgtEl>
                                        <p:attrNameLst>
                                          <p:attrName>style.visibility</p:attrName>
                                        </p:attrNameLst>
                                      </p:cBhvr>
                                      <p:to>
                                        <p:strVal val="visible"/>
                                      </p:to>
                                    </p:set>
                                    <p:anim calcmode="lin" valueType="num">
                                      <p:cBhvr>
                                        <p:cTn id="91" dur="500" fill="hold"/>
                                        <p:tgtEl>
                                          <p:spTgt spid="39960"/>
                                        </p:tgtEl>
                                        <p:attrNameLst>
                                          <p:attrName>ppt_w</p:attrName>
                                        </p:attrNameLst>
                                      </p:cBhvr>
                                      <p:tavLst>
                                        <p:tav tm="0">
                                          <p:val>
                                            <p:fltVal val="0"/>
                                          </p:val>
                                        </p:tav>
                                        <p:tav tm="100000">
                                          <p:val>
                                            <p:strVal val="#ppt_w"/>
                                          </p:val>
                                        </p:tav>
                                      </p:tavLst>
                                    </p:anim>
                                    <p:anim calcmode="lin" valueType="num">
                                      <p:cBhvr>
                                        <p:cTn id="92" dur="500" fill="hold"/>
                                        <p:tgtEl>
                                          <p:spTgt spid="39960"/>
                                        </p:tgtEl>
                                        <p:attrNameLst>
                                          <p:attrName>ppt_h</p:attrName>
                                        </p:attrNameLst>
                                      </p:cBhvr>
                                      <p:tavLst>
                                        <p:tav tm="0">
                                          <p:val>
                                            <p:fltVal val="0"/>
                                          </p:val>
                                        </p:tav>
                                        <p:tav tm="100000">
                                          <p:val>
                                            <p:strVal val="#ppt_h"/>
                                          </p:val>
                                        </p:tav>
                                      </p:tavLst>
                                    </p:anim>
                                    <p:animEffect transition="in" filter="fade">
                                      <p:cBhvr>
                                        <p:cTn id="93" dur="500"/>
                                        <p:tgtEl>
                                          <p:spTgt spid="3996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nodeType="clickEffect">
                                  <p:stCondLst>
                                    <p:cond delay="0"/>
                                  </p:stCondLst>
                                  <p:childTnLst>
                                    <p:set>
                                      <p:cBhvr>
                                        <p:cTn id="97" dur="1" fill="hold">
                                          <p:stCondLst>
                                            <p:cond delay="0"/>
                                          </p:stCondLst>
                                        </p:cTn>
                                        <p:tgtEl>
                                          <p:spTgt spid="39966"/>
                                        </p:tgtEl>
                                        <p:attrNameLst>
                                          <p:attrName>style.visibility</p:attrName>
                                        </p:attrNameLst>
                                      </p:cBhvr>
                                      <p:to>
                                        <p:strVal val="visible"/>
                                      </p:to>
                                    </p:set>
                                    <p:anim calcmode="lin" valueType="num">
                                      <p:cBhvr>
                                        <p:cTn id="98" dur="500" fill="hold"/>
                                        <p:tgtEl>
                                          <p:spTgt spid="39966"/>
                                        </p:tgtEl>
                                        <p:attrNameLst>
                                          <p:attrName>ppt_w</p:attrName>
                                        </p:attrNameLst>
                                      </p:cBhvr>
                                      <p:tavLst>
                                        <p:tav tm="0">
                                          <p:val>
                                            <p:fltVal val="0"/>
                                          </p:val>
                                        </p:tav>
                                        <p:tav tm="100000">
                                          <p:val>
                                            <p:strVal val="#ppt_w"/>
                                          </p:val>
                                        </p:tav>
                                      </p:tavLst>
                                    </p:anim>
                                    <p:anim calcmode="lin" valueType="num">
                                      <p:cBhvr>
                                        <p:cTn id="99" dur="500" fill="hold"/>
                                        <p:tgtEl>
                                          <p:spTgt spid="39966"/>
                                        </p:tgtEl>
                                        <p:attrNameLst>
                                          <p:attrName>ppt_h</p:attrName>
                                        </p:attrNameLst>
                                      </p:cBhvr>
                                      <p:tavLst>
                                        <p:tav tm="0">
                                          <p:val>
                                            <p:fltVal val="0"/>
                                          </p:val>
                                        </p:tav>
                                        <p:tav tm="100000">
                                          <p:val>
                                            <p:strVal val="#ppt_h"/>
                                          </p:val>
                                        </p:tav>
                                      </p:tavLst>
                                    </p:anim>
                                    <p:animEffect transition="in" filter="fade">
                                      <p:cBhvr>
                                        <p:cTn id="100" dur="500"/>
                                        <p:tgtEl>
                                          <p:spTgt spid="39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4200" dirty="0" smtClean="0">
                <a:solidFill>
                  <a:schemeClr val="accent1">
                    <a:lumMod val="60000"/>
                    <a:lumOff val="40000"/>
                  </a:schemeClr>
                </a:solidFill>
              </a:rPr>
              <a:t>20 najljekovitijih biljaka</a:t>
            </a:r>
            <a:endParaRPr lang="hr-HR" sz="4200" dirty="0">
              <a:solidFill>
                <a:schemeClr val="accent1">
                  <a:lumMod val="60000"/>
                  <a:lumOff val="40000"/>
                </a:schemeClr>
              </a:solidFill>
            </a:endParaRPr>
          </a:p>
        </p:txBody>
      </p:sp>
      <p:sp>
        <p:nvSpPr>
          <p:cNvPr id="4" name="Rezervirano mjesto sadržaja 3"/>
          <p:cNvSpPr>
            <a:spLocks noGrp="1"/>
          </p:cNvSpPr>
          <p:nvPr>
            <p:ph sz="quarter" idx="1"/>
          </p:nvPr>
        </p:nvSpPr>
        <p:spPr>
          <a:xfrm>
            <a:off x="428596" y="1571612"/>
            <a:ext cx="3657600" cy="4572000"/>
          </a:xfrm>
        </p:spPr>
        <p:txBody>
          <a:bodyPr/>
          <a:lstStyle/>
          <a:p>
            <a:pPr>
              <a:buSzPct val="100000"/>
              <a:buFont typeface="Courier New" pitchFamily="49" charset="0"/>
              <a:buChar char="o"/>
            </a:pPr>
            <a:r>
              <a:rPr lang="hr-HR" b="1" dirty="0" smtClean="0">
                <a:solidFill>
                  <a:schemeClr val="accent1">
                    <a:lumMod val="75000"/>
                  </a:schemeClr>
                </a:solidFill>
              </a:rPr>
              <a:t>Aloe Vera</a:t>
            </a:r>
          </a:p>
          <a:p>
            <a:pPr>
              <a:buSzPct val="100000"/>
              <a:buFont typeface="Courier New" pitchFamily="49" charset="0"/>
              <a:buChar char="o"/>
            </a:pPr>
            <a:r>
              <a:rPr lang="hr-HR" b="1" dirty="0" smtClean="0">
                <a:solidFill>
                  <a:schemeClr val="accent1">
                    <a:lumMod val="75000"/>
                  </a:schemeClr>
                </a:solidFill>
              </a:rPr>
              <a:t>Borač</a:t>
            </a:r>
          </a:p>
          <a:p>
            <a:pPr>
              <a:buSzPct val="100000"/>
              <a:buFont typeface="Courier New" pitchFamily="49" charset="0"/>
              <a:buChar char="o"/>
            </a:pPr>
            <a:r>
              <a:rPr lang="hr-HR" b="1" dirty="0" smtClean="0">
                <a:solidFill>
                  <a:schemeClr val="accent1">
                    <a:lumMod val="75000"/>
                  </a:schemeClr>
                </a:solidFill>
              </a:rPr>
              <a:t>Cimet</a:t>
            </a:r>
          </a:p>
          <a:p>
            <a:pPr>
              <a:buSzPct val="100000"/>
              <a:buFont typeface="Courier New" pitchFamily="49" charset="0"/>
              <a:buChar char="o"/>
            </a:pPr>
            <a:r>
              <a:rPr lang="hr-HR" b="1" dirty="0" smtClean="0">
                <a:solidFill>
                  <a:schemeClr val="accent1">
                    <a:lumMod val="75000"/>
                  </a:schemeClr>
                </a:solidFill>
              </a:rPr>
              <a:t>Eukaliptus</a:t>
            </a:r>
          </a:p>
          <a:p>
            <a:pPr>
              <a:buSzPct val="100000"/>
              <a:buFont typeface="Courier New" pitchFamily="49" charset="0"/>
              <a:buChar char="o"/>
            </a:pPr>
            <a:r>
              <a:rPr lang="hr-HR" b="1" dirty="0" smtClean="0">
                <a:solidFill>
                  <a:schemeClr val="accent1">
                    <a:lumMod val="75000"/>
                  </a:schemeClr>
                </a:solidFill>
              </a:rPr>
              <a:t>Gorušica</a:t>
            </a:r>
          </a:p>
          <a:p>
            <a:pPr>
              <a:buSzPct val="100000"/>
              <a:buFont typeface="Courier New" pitchFamily="49" charset="0"/>
              <a:buChar char="o"/>
            </a:pPr>
            <a:r>
              <a:rPr lang="hr-HR" b="1" dirty="0" smtClean="0">
                <a:solidFill>
                  <a:schemeClr val="accent1">
                    <a:lumMod val="75000"/>
                  </a:schemeClr>
                </a:solidFill>
              </a:rPr>
              <a:t>Hmelj</a:t>
            </a:r>
          </a:p>
          <a:p>
            <a:pPr>
              <a:buSzPct val="100000"/>
              <a:buFont typeface="Courier New" pitchFamily="49" charset="0"/>
              <a:buChar char="o"/>
            </a:pPr>
            <a:r>
              <a:rPr lang="hr-HR" b="1" dirty="0" smtClean="0">
                <a:solidFill>
                  <a:schemeClr val="accent1">
                    <a:lumMod val="75000"/>
                  </a:schemeClr>
                </a:solidFill>
              </a:rPr>
              <a:t>Kamilica</a:t>
            </a:r>
          </a:p>
          <a:p>
            <a:pPr>
              <a:buSzPct val="100000"/>
              <a:buFont typeface="Courier New" pitchFamily="49" charset="0"/>
              <a:buChar char="o"/>
            </a:pPr>
            <a:r>
              <a:rPr lang="hr-HR" b="1" dirty="0" smtClean="0">
                <a:solidFill>
                  <a:schemeClr val="accent1">
                    <a:lumMod val="75000"/>
                  </a:schemeClr>
                </a:solidFill>
              </a:rPr>
              <a:t>Lavanda</a:t>
            </a:r>
          </a:p>
          <a:p>
            <a:pPr>
              <a:buSzPct val="100000"/>
              <a:buFont typeface="Courier New" pitchFamily="49" charset="0"/>
              <a:buChar char="o"/>
            </a:pPr>
            <a:r>
              <a:rPr lang="hr-HR" b="1" dirty="0" smtClean="0">
                <a:solidFill>
                  <a:schemeClr val="accent1">
                    <a:lumMod val="75000"/>
                  </a:schemeClr>
                </a:solidFill>
              </a:rPr>
              <a:t>Lipa</a:t>
            </a:r>
          </a:p>
          <a:p>
            <a:pPr>
              <a:buSzPct val="100000"/>
              <a:buFont typeface="Courier New" pitchFamily="49" charset="0"/>
              <a:buChar char="o"/>
            </a:pPr>
            <a:r>
              <a:rPr lang="hr-HR" b="1" dirty="0" smtClean="0">
                <a:solidFill>
                  <a:schemeClr val="accent1">
                    <a:lumMod val="75000"/>
                  </a:schemeClr>
                </a:solidFill>
              </a:rPr>
              <a:t>Maslačak </a:t>
            </a:r>
            <a:endParaRPr lang="hr-HR" b="1" dirty="0">
              <a:solidFill>
                <a:schemeClr val="accent1">
                  <a:lumMod val="75000"/>
                </a:schemeClr>
              </a:solidFill>
            </a:endParaRPr>
          </a:p>
        </p:txBody>
      </p:sp>
      <p:sp>
        <p:nvSpPr>
          <p:cNvPr id="5" name="Rezervirano mjesto sadržaja 4"/>
          <p:cNvSpPr>
            <a:spLocks noGrp="1"/>
          </p:cNvSpPr>
          <p:nvPr>
            <p:ph sz="quarter" idx="2"/>
          </p:nvPr>
        </p:nvSpPr>
        <p:spPr>
          <a:xfrm>
            <a:off x="3357554" y="1500174"/>
            <a:ext cx="3657600" cy="4572000"/>
          </a:xfrm>
        </p:spPr>
        <p:txBody>
          <a:bodyPr/>
          <a:lstStyle/>
          <a:p>
            <a:pPr>
              <a:buSzPct val="100000"/>
              <a:buFont typeface="Courier New" pitchFamily="49" charset="0"/>
              <a:buChar char="o"/>
            </a:pPr>
            <a:r>
              <a:rPr lang="hr-HR" b="1" dirty="0" smtClean="0">
                <a:solidFill>
                  <a:schemeClr val="accent1">
                    <a:lumMod val="75000"/>
                  </a:schemeClr>
                </a:solidFill>
              </a:rPr>
              <a:t>Metvica</a:t>
            </a:r>
          </a:p>
          <a:p>
            <a:pPr>
              <a:buSzPct val="100000"/>
              <a:buFont typeface="Courier New" pitchFamily="49" charset="0"/>
              <a:buChar char="o"/>
            </a:pPr>
            <a:r>
              <a:rPr lang="hr-HR" b="1" dirty="0" smtClean="0">
                <a:solidFill>
                  <a:schemeClr val="accent1">
                    <a:lumMod val="75000"/>
                  </a:schemeClr>
                </a:solidFill>
              </a:rPr>
              <a:t>Neven</a:t>
            </a:r>
          </a:p>
          <a:p>
            <a:pPr>
              <a:buSzPct val="100000"/>
              <a:buFont typeface="Courier New" pitchFamily="49" charset="0"/>
              <a:buChar char="o"/>
            </a:pPr>
            <a:r>
              <a:rPr lang="hr-HR" b="1" dirty="0" smtClean="0">
                <a:solidFill>
                  <a:schemeClr val="accent1">
                    <a:lumMod val="75000"/>
                  </a:schemeClr>
                </a:solidFill>
              </a:rPr>
              <a:t>Osljebad</a:t>
            </a:r>
          </a:p>
          <a:p>
            <a:pPr>
              <a:buSzPct val="100000"/>
              <a:buFont typeface="Courier New" pitchFamily="49" charset="0"/>
              <a:buChar char="o"/>
            </a:pPr>
            <a:r>
              <a:rPr lang="hr-HR" b="1" dirty="0" smtClean="0">
                <a:solidFill>
                  <a:schemeClr val="accent1">
                    <a:lumMod val="75000"/>
                  </a:schemeClr>
                </a:solidFill>
              </a:rPr>
              <a:t>Preslica</a:t>
            </a:r>
          </a:p>
          <a:p>
            <a:pPr>
              <a:buSzPct val="100000"/>
              <a:buFont typeface="Courier New" pitchFamily="49" charset="0"/>
              <a:buChar char="o"/>
            </a:pPr>
            <a:r>
              <a:rPr lang="hr-HR" b="1" dirty="0" smtClean="0">
                <a:solidFill>
                  <a:schemeClr val="accent1">
                    <a:lumMod val="75000"/>
                  </a:schemeClr>
                </a:solidFill>
              </a:rPr>
              <a:t>Ružmarin</a:t>
            </a:r>
          </a:p>
          <a:p>
            <a:pPr>
              <a:buSzPct val="100000"/>
              <a:buFont typeface="Courier New" pitchFamily="49" charset="0"/>
              <a:buChar char="o"/>
            </a:pPr>
            <a:r>
              <a:rPr lang="hr-HR" b="1" dirty="0" smtClean="0">
                <a:solidFill>
                  <a:schemeClr val="accent1">
                    <a:lumMod val="75000"/>
                  </a:schemeClr>
                </a:solidFill>
              </a:rPr>
              <a:t>Sena</a:t>
            </a:r>
          </a:p>
          <a:p>
            <a:pPr>
              <a:buSzPct val="100000"/>
              <a:buFont typeface="Courier New" pitchFamily="49" charset="0"/>
              <a:buChar char="o"/>
            </a:pPr>
            <a:r>
              <a:rPr lang="hr-HR" b="1" dirty="0" smtClean="0">
                <a:solidFill>
                  <a:schemeClr val="accent1">
                    <a:lumMod val="75000"/>
                  </a:schemeClr>
                </a:solidFill>
              </a:rPr>
              <a:t>Vidac</a:t>
            </a:r>
          </a:p>
          <a:p>
            <a:pPr>
              <a:buSzPct val="100000"/>
              <a:buFont typeface="Courier New" pitchFamily="49" charset="0"/>
              <a:buChar char="o"/>
            </a:pPr>
            <a:r>
              <a:rPr lang="hr-HR" b="1" dirty="0" smtClean="0">
                <a:solidFill>
                  <a:schemeClr val="accent1">
                    <a:lumMod val="75000"/>
                  </a:schemeClr>
                </a:solidFill>
              </a:rPr>
              <a:t>Vrkuta</a:t>
            </a:r>
          </a:p>
          <a:p>
            <a:pPr>
              <a:buSzPct val="100000"/>
              <a:buFont typeface="Courier New" pitchFamily="49" charset="0"/>
              <a:buChar char="o"/>
            </a:pPr>
            <a:r>
              <a:rPr lang="hr-HR" b="1" dirty="0" smtClean="0">
                <a:solidFill>
                  <a:schemeClr val="accent1">
                    <a:lumMod val="75000"/>
                  </a:schemeClr>
                </a:solidFill>
              </a:rPr>
              <a:t>Zob</a:t>
            </a:r>
          </a:p>
          <a:p>
            <a:pPr>
              <a:buSzPct val="100000"/>
              <a:buFont typeface="Courier New" pitchFamily="49" charset="0"/>
              <a:buChar char="o"/>
            </a:pPr>
            <a:r>
              <a:rPr lang="hr-HR" b="1" dirty="0" smtClean="0">
                <a:solidFill>
                  <a:schemeClr val="accent1">
                    <a:lumMod val="75000"/>
                  </a:schemeClr>
                </a:solidFill>
              </a:rPr>
              <a:t>Žutika</a:t>
            </a:r>
            <a:endParaRPr lang="hr-HR" b="1" dirty="0">
              <a:solidFill>
                <a:schemeClr val="accent1">
                  <a:lumMod val="75000"/>
                </a:schemeClr>
              </a:solidFill>
            </a:endParaRPr>
          </a:p>
        </p:txBody>
      </p:sp>
      <p:grpSp>
        <p:nvGrpSpPr>
          <p:cNvPr id="12" name="Grupa 11"/>
          <p:cNvGrpSpPr/>
          <p:nvPr/>
        </p:nvGrpSpPr>
        <p:grpSpPr>
          <a:xfrm>
            <a:off x="5714976" y="357166"/>
            <a:ext cx="3429024" cy="6500834"/>
            <a:chOff x="5500694" y="357166"/>
            <a:chExt cx="3429024" cy="6500834"/>
          </a:xfrm>
        </p:grpSpPr>
        <p:pic>
          <p:nvPicPr>
            <p:cNvPr id="38916" name="Picture 4" descr="Picture"/>
            <p:cNvPicPr>
              <a:picLocks noChangeAspect="1" noChangeArrowheads="1"/>
            </p:cNvPicPr>
            <p:nvPr/>
          </p:nvPicPr>
          <p:blipFill>
            <a:blip r:embed="rId2" cstate="print"/>
            <a:srcRect/>
            <a:stretch>
              <a:fillRect/>
            </a:stretch>
          </p:blipFill>
          <p:spPr bwMode="auto">
            <a:xfrm>
              <a:off x="6572264" y="1357298"/>
              <a:ext cx="1285884" cy="1285884"/>
            </a:xfrm>
            <a:prstGeom prst="rect">
              <a:avLst/>
            </a:prstGeom>
            <a:noFill/>
          </p:spPr>
        </p:pic>
        <p:pic>
          <p:nvPicPr>
            <p:cNvPr id="38918" name="Picture 6" descr="Picture"/>
            <p:cNvPicPr>
              <a:picLocks noChangeAspect="1" noChangeArrowheads="1"/>
            </p:cNvPicPr>
            <p:nvPr/>
          </p:nvPicPr>
          <p:blipFill>
            <a:blip r:embed="rId3"/>
            <a:srcRect/>
            <a:stretch>
              <a:fillRect/>
            </a:stretch>
          </p:blipFill>
          <p:spPr bwMode="auto">
            <a:xfrm>
              <a:off x="7358082" y="2428868"/>
              <a:ext cx="1522165" cy="1357322"/>
            </a:xfrm>
            <a:prstGeom prst="rect">
              <a:avLst/>
            </a:prstGeom>
            <a:noFill/>
          </p:spPr>
        </p:pic>
        <p:pic>
          <p:nvPicPr>
            <p:cNvPr id="38920" name="Picture 8" descr="Picture"/>
            <p:cNvPicPr>
              <a:picLocks noChangeAspect="1" noChangeArrowheads="1"/>
            </p:cNvPicPr>
            <p:nvPr/>
          </p:nvPicPr>
          <p:blipFill>
            <a:blip r:embed="rId4"/>
            <a:srcRect/>
            <a:stretch>
              <a:fillRect/>
            </a:stretch>
          </p:blipFill>
          <p:spPr bwMode="auto">
            <a:xfrm>
              <a:off x="6072198" y="3500438"/>
              <a:ext cx="1428760" cy="1263727"/>
            </a:xfrm>
            <a:prstGeom prst="rect">
              <a:avLst/>
            </a:prstGeom>
            <a:noFill/>
          </p:spPr>
        </p:pic>
        <p:pic>
          <p:nvPicPr>
            <p:cNvPr id="38922" name="Picture 10" descr="Picture"/>
            <p:cNvPicPr>
              <a:picLocks noChangeAspect="1" noChangeArrowheads="1"/>
            </p:cNvPicPr>
            <p:nvPr/>
          </p:nvPicPr>
          <p:blipFill>
            <a:blip r:embed="rId5"/>
            <a:srcRect/>
            <a:stretch>
              <a:fillRect/>
            </a:stretch>
          </p:blipFill>
          <p:spPr bwMode="auto">
            <a:xfrm>
              <a:off x="7143768" y="4429132"/>
              <a:ext cx="1643074" cy="1533537"/>
            </a:xfrm>
            <a:prstGeom prst="rect">
              <a:avLst/>
            </a:prstGeom>
            <a:noFill/>
          </p:spPr>
        </p:pic>
        <p:pic>
          <p:nvPicPr>
            <p:cNvPr id="38924" name="Picture 12" descr="Picture"/>
            <p:cNvPicPr>
              <a:picLocks noChangeAspect="1" noChangeArrowheads="1"/>
            </p:cNvPicPr>
            <p:nvPr/>
          </p:nvPicPr>
          <p:blipFill>
            <a:blip r:embed="rId6"/>
            <a:srcRect/>
            <a:stretch>
              <a:fillRect/>
            </a:stretch>
          </p:blipFill>
          <p:spPr bwMode="auto">
            <a:xfrm>
              <a:off x="5500694" y="5363802"/>
              <a:ext cx="1785950" cy="1494198"/>
            </a:xfrm>
            <a:prstGeom prst="rect">
              <a:avLst/>
            </a:prstGeom>
            <a:noFill/>
          </p:spPr>
        </p:pic>
        <p:pic>
          <p:nvPicPr>
            <p:cNvPr id="38914" name="Picture 2" descr="http://www.pharmaloe.com/media/images/smallAloeVeraPlant.png"/>
            <p:cNvPicPr>
              <a:picLocks noChangeAspect="1" noChangeArrowheads="1"/>
            </p:cNvPicPr>
            <p:nvPr/>
          </p:nvPicPr>
          <p:blipFill>
            <a:blip r:embed="rId7"/>
            <a:srcRect/>
            <a:stretch>
              <a:fillRect/>
            </a:stretch>
          </p:blipFill>
          <p:spPr bwMode="auto">
            <a:xfrm>
              <a:off x="7643834" y="357166"/>
              <a:ext cx="1285884" cy="1261997"/>
            </a:xfrm>
            <a:prstGeom prst="rect">
              <a:avLst/>
            </a:prstGeom>
            <a:noFill/>
          </p:spPr>
        </p:pic>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iterate type="lt">
                                    <p:tmPct val="0"/>
                                  </p:iterate>
                                  <p:childTnLst>
                                    <p:set>
                                      <p:cBhvr>
                                        <p:cTn id="13" dur="1" fill="hold">
                                          <p:stCondLst>
                                            <p:cond delay="0"/>
                                          </p:stCondLst>
                                        </p:cTn>
                                        <p:tgtEl>
                                          <p:spTgt spid="4">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4">
                                            <p:txEl>
                                              <p:pRg st="0" end="0"/>
                                            </p:txEl>
                                          </p:spTgt>
                                        </p:tgtEl>
                                        <p:attrNameLst>
                                          <p:attrName>ppt_x</p:attrName>
                                        </p:attrNameLst>
                                      </p:cBhvr>
                                    </p:anim>
                                    <p:anim from="0" to="-1.0" calcmode="lin" valueType="num">
                                      <p:cBhvr>
                                        <p:cTn id="15" dur="200" decel="50000" autoRev="1" fill="hold">
                                          <p:stCondLst>
                                            <p:cond delay="600"/>
                                          </p:stCondLst>
                                        </p:cTn>
                                        <p:tgtEl>
                                          <p:spTgt spid="4">
                                            <p:txEl>
                                              <p:pRg st="0" end="0"/>
                                            </p:txEl>
                                          </p:spTgt>
                                        </p:tgtEl>
                                        <p:attrNameLst>
                                          <p:attrName>xshear</p:attrName>
                                        </p:attrNameLst>
                                      </p:cBhvr>
                                    </p:anim>
                                    <p:animScale>
                                      <p:cBhvr>
                                        <p:cTn id="16" dur="200" decel="100000" autoRev="1" fill="hold">
                                          <p:stCondLst>
                                            <p:cond delay="600"/>
                                          </p:stCondLst>
                                        </p:cTn>
                                        <p:tgtEl>
                                          <p:spTgt spid="4">
                                            <p:txEl>
                                              <p:pRg st="0" end="0"/>
                                            </p:txEl>
                                          </p:spTgt>
                                        </p:tgtEl>
                                      </p:cBhvr>
                                      <p:from x="100000" y="100000"/>
                                      <p:to x="80000" y="100000"/>
                                    </p:animScale>
                                    <p:anim by="(#ppt_h/3+#ppt_w*0.1)" calcmode="lin" valueType="num">
                                      <p:cBhvr additive="sum">
                                        <p:cTn id="17" dur="200" decel="100000" autoRev="1" fill="hold">
                                          <p:stCondLst>
                                            <p:cond delay="600"/>
                                          </p:stCondLst>
                                        </p:cTn>
                                        <p:tgtEl>
                                          <p:spTgt spid="4">
                                            <p:txEl>
                                              <p:pRg st="0" end="0"/>
                                            </p:txEl>
                                          </p:spTgt>
                                        </p:tgtEl>
                                        <p:attrNameLst>
                                          <p:attrName>ppt_x</p:attrName>
                                        </p:attrNameLst>
                                      </p:cBhvr>
                                    </p:anim>
                                  </p:childTnLst>
                                </p:cTn>
                              </p:par>
                              <p:par>
                                <p:cTn id="18" presetID="34" presetClass="entr" presetSubtype="0" fill="hold" nodeType="withEffect">
                                  <p:stCondLst>
                                    <p:cond delay="0"/>
                                  </p:stCondLst>
                                  <p:iterate type="lt">
                                    <p:tmPct val="0"/>
                                  </p:iterate>
                                  <p:childTnLst>
                                    <p:set>
                                      <p:cBhvr>
                                        <p:cTn id="19" dur="1" fill="hold">
                                          <p:stCondLst>
                                            <p:cond delay="0"/>
                                          </p:stCondLst>
                                        </p:cTn>
                                        <p:tgtEl>
                                          <p:spTgt spid="4">
                                            <p:txEl>
                                              <p:pRg st="1" end="1"/>
                                            </p:txEl>
                                          </p:spTgt>
                                        </p:tgtEl>
                                        <p:attrNameLst>
                                          <p:attrName>style.visibility</p:attrName>
                                        </p:attrNameLst>
                                      </p:cBhvr>
                                      <p:to>
                                        <p:strVal val="visible"/>
                                      </p:to>
                                    </p:set>
                                    <p:anim from="(-#ppt_w/2)" to="(#ppt_x)" calcmode="lin" valueType="num">
                                      <p:cBhvr>
                                        <p:cTn id="20" dur="600" fill="hold">
                                          <p:stCondLst>
                                            <p:cond delay="0"/>
                                          </p:stCondLst>
                                        </p:cTn>
                                        <p:tgtEl>
                                          <p:spTgt spid="4">
                                            <p:txEl>
                                              <p:pRg st="1" end="1"/>
                                            </p:txEl>
                                          </p:spTgt>
                                        </p:tgtEl>
                                        <p:attrNameLst>
                                          <p:attrName>ppt_x</p:attrName>
                                        </p:attrNameLst>
                                      </p:cBhvr>
                                    </p:anim>
                                    <p:anim from="0" to="-1.0" calcmode="lin" valueType="num">
                                      <p:cBhvr>
                                        <p:cTn id="21" dur="200" decel="50000" autoRev="1" fill="hold">
                                          <p:stCondLst>
                                            <p:cond delay="600"/>
                                          </p:stCondLst>
                                        </p:cTn>
                                        <p:tgtEl>
                                          <p:spTgt spid="4">
                                            <p:txEl>
                                              <p:pRg st="1" end="1"/>
                                            </p:txEl>
                                          </p:spTgt>
                                        </p:tgtEl>
                                        <p:attrNameLst>
                                          <p:attrName>xshear</p:attrName>
                                        </p:attrNameLst>
                                      </p:cBhvr>
                                    </p:anim>
                                    <p:animScale>
                                      <p:cBhvr>
                                        <p:cTn id="22" dur="200" decel="100000" autoRev="1" fill="hold">
                                          <p:stCondLst>
                                            <p:cond delay="600"/>
                                          </p:stCondLst>
                                        </p:cTn>
                                        <p:tgtEl>
                                          <p:spTgt spid="4">
                                            <p:txEl>
                                              <p:pRg st="1" end="1"/>
                                            </p:txEl>
                                          </p:spTgt>
                                        </p:tgtEl>
                                      </p:cBhvr>
                                      <p:from x="100000" y="100000"/>
                                      <p:to x="80000" y="100000"/>
                                    </p:animScale>
                                    <p:anim by="(#ppt_h/3+#ppt_w*0.1)" calcmode="lin" valueType="num">
                                      <p:cBhvr additive="sum">
                                        <p:cTn id="23" dur="200" decel="100000" autoRev="1" fill="hold">
                                          <p:stCondLst>
                                            <p:cond delay="600"/>
                                          </p:stCondLst>
                                        </p:cTn>
                                        <p:tgtEl>
                                          <p:spTgt spid="4">
                                            <p:txEl>
                                              <p:pRg st="1" end="1"/>
                                            </p:txEl>
                                          </p:spTgt>
                                        </p:tgtEl>
                                        <p:attrNameLst>
                                          <p:attrName>ppt_x</p:attrName>
                                        </p:attrNameLst>
                                      </p:cBhvr>
                                    </p:anim>
                                  </p:childTnLst>
                                </p:cTn>
                              </p:par>
                              <p:par>
                                <p:cTn id="24" presetID="34" presetClass="entr" presetSubtype="0" fill="hold" nodeType="withEffect">
                                  <p:stCondLst>
                                    <p:cond delay="0"/>
                                  </p:stCondLst>
                                  <p:iterate type="lt">
                                    <p:tmPct val="0"/>
                                  </p:iterate>
                                  <p:childTnLst>
                                    <p:set>
                                      <p:cBhvr>
                                        <p:cTn id="25" dur="1" fill="hold">
                                          <p:stCondLst>
                                            <p:cond delay="0"/>
                                          </p:stCondLst>
                                        </p:cTn>
                                        <p:tgtEl>
                                          <p:spTgt spid="4">
                                            <p:txEl>
                                              <p:pRg st="2" end="2"/>
                                            </p:txEl>
                                          </p:spTgt>
                                        </p:tgtEl>
                                        <p:attrNameLst>
                                          <p:attrName>style.visibility</p:attrName>
                                        </p:attrNameLst>
                                      </p:cBhvr>
                                      <p:to>
                                        <p:strVal val="visible"/>
                                      </p:to>
                                    </p:set>
                                    <p:anim from="(-#ppt_w/2)" to="(#ppt_x)" calcmode="lin" valueType="num">
                                      <p:cBhvr>
                                        <p:cTn id="26" dur="600" fill="hold">
                                          <p:stCondLst>
                                            <p:cond delay="0"/>
                                          </p:stCondLst>
                                        </p:cTn>
                                        <p:tgtEl>
                                          <p:spTgt spid="4">
                                            <p:txEl>
                                              <p:pRg st="2" end="2"/>
                                            </p:txEl>
                                          </p:spTgt>
                                        </p:tgtEl>
                                        <p:attrNameLst>
                                          <p:attrName>ppt_x</p:attrName>
                                        </p:attrNameLst>
                                      </p:cBhvr>
                                    </p:anim>
                                    <p:anim from="0" to="-1.0" calcmode="lin" valueType="num">
                                      <p:cBhvr>
                                        <p:cTn id="27" dur="200" decel="50000" autoRev="1" fill="hold">
                                          <p:stCondLst>
                                            <p:cond delay="600"/>
                                          </p:stCondLst>
                                        </p:cTn>
                                        <p:tgtEl>
                                          <p:spTgt spid="4">
                                            <p:txEl>
                                              <p:pRg st="2" end="2"/>
                                            </p:txEl>
                                          </p:spTgt>
                                        </p:tgtEl>
                                        <p:attrNameLst>
                                          <p:attrName>xshear</p:attrName>
                                        </p:attrNameLst>
                                      </p:cBhvr>
                                    </p:anim>
                                    <p:animScale>
                                      <p:cBhvr>
                                        <p:cTn id="28" dur="200" decel="100000" autoRev="1" fill="hold">
                                          <p:stCondLst>
                                            <p:cond delay="600"/>
                                          </p:stCondLst>
                                        </p:cTn>
                                        <p:tgtEl>
                                          <p:spTgt spid="4">
                                            <p:txEl>
                                              <p:pRg st="2" end="2"/>
                                            </p:txEl>
                                          </p:spTgt>
                                        </p:tgtEl>
                                      </p:cBhvr>
                                      <p:from x="100000" y="100000"/>
                                      <p:to x="80000" y="100000"/>
                                    </p:animScale>
                                    <p:anim by="(#ppt_h/3+#ppt_w*0.1)" calcmode="lin" valueType="num">
                                      <p:cBhvr additive="sum">
                                        <p:cTn id="29" dur="200" decel="100000" autoRev="1" fill="hold">
                                          <p:stCondLst>
                                            <p:cond delay="600"/>
                                          </p:stCondLst>
                                        </p:cTn>
                                        <p:tgtEl>
                                          <p:spTgt spid="4">
                                            <p:txEl>
                                              <p:pRg st="2" end="2"/>
                                            </p:txEl>
                                          </p:spTgt>
                                        </p:tgtEl>
                                        <p:attrNameLst>
                                          <p:attrName>ppt_x</p:attrName>
                                        </p:attrNameLst>
                                      </p:cBhvr>
                                    </p:anim>
                                  </p:childTnLst>
                                </p:cTn>
                              </p:par>
                              <p:par>
                                <p:cTn id="30" presetID="34" presetClass="entr" presetSubtype="0" fill="hold" nodeType="withEffect">
                                  <p:stCondLst>
                                    <p:cond delay="0"/>
                                  </p:stCondLst>
                                  <p:iterate type="lt">
                                    <p:tmPct val="0"/>
                                  </p:iterate>
                                  <p:childTnLst>
                                    <p:set>
                                      <p:cBhvr>
                                        <p:cTn id="31" dur="1" fill="hold">
                                          <p:stCondLst>
                                            <p:cond delay="0"/>
                                          </p:stCondLst>
                                        </p:cTn>
                                        <p:tgtEl>
                                          <p:spTgt spid="4">
                                            <p:txEl>
                                              <p:pRg st="3" end="3"/>
                                            </p:txEl>
                                          </p:spTgt>
                                        </p:tgtEl>
                                        <p:attrNameLst>
                                          <p:attrName>style.visibility</p:attrName>
                                        </p:attrNameLst>
                                      </p:cBhvr>
                                      <p:to>
                                        <p:strVal val="visible"/>
                                      </p:to>
                                    </p:set>
                                    <p:anim from="(-#ppt_w/2)" to="(#ppt_x)" calcmode="lin" valueType="num">
                                      <p:cBhvr>
                                        <p:cTn id="32" dur="600" fill="hold">
                                          <p:stCondLst>
                                            <p:cond delay="0"/>
                                          </p:stCondLst>
                                        </p:cTn>
                                        <p:tgtEl>
                                          <p:spTgt spid="4">
                                            <p:txEl>
                                              <p:pRg st="3" end="3"/>
                                            </p:txEl>
                                          </p:spTgt>
                                        </p:tgtEl>
                                        <p:attrNameLst>
                                          <p:attrName>ppt_x</p:attrName>
                                        </p:attrNameLst>
                                      </p:cBhvr>
                                    </p:anim>
                                    <p:anim from="0" to="-1.0" calcmode="lin" valueType="num">
                                      <p:cBhvr>
                                        <p:cTn id="33" dur="200" decel="50000" autoRev="1" fill="hold">
                                          <p:stCondLst>
                                            <p:cond delay="600"/>
                                          </p:stCondLst>
                                        </p:cTn>
                                        <p:tgtEl>
                                          <p:spTgt spid="4">
                                            <p:txEl>
                                              <p:pRg st="3" end="3"/>
                                            </p:txEl>
                                          </p:spTgt>
                                        </p:tgtEl>
                                        <p:attrNameLst>
                                          <p:attrName>xshear</p:attrName>
                                        </p:attrNameLst>
                                      </p:cBhvr>
                                    </p:anim>
                                    <p:animScale>
                                      <p:cBhvr>
                                        <p:cTn id="34" dur="200" decel="100000" autoRev="1" fill="hold">
                                          <p:stCondLst>
                                            <p:cond delay="600"/>
                                          </p:stCondLst>
                                        </p:cTn>
                                        <p:tgtEl>
                                          <p:spTgt spid="4">
                                            <p:txEl>
                                              <p:pRg st="3" end="3"/>
                                            </p:txEl>
                                          </p:spTgt>
                                        </p:tgtEl>
                                      </p:cBhvr>
                                      <p:from x="100000" y="100000"/>
                                      <p:to x="80000" y="100000"/>
                                    </p:animScale>
                                    <p:anim by="(#ppt_h/3+#ppt_w*0.1)" calcmode="lin" valueType="num">
                                      <p:cBhvr additive="sum">
                                        <p:cTn id="35" dur="200" decel="100000" autoRev="1" fill="hold">
                                          <p:stCondLst>
                                            <p:cond delay="600"/>
                                          </p:stCondLst>
                                        </p:cTn>
                                        <p:tgtEl>
                                          <p:spTgt spid="4">
                                            <p:txEl>
                                              <p:pRg st="3" end="3"/>
                                            </p:txEl>
                                          </p:spTgt>
                                        </p:tgtEl>
                                        <p:attrNameLst>
                                          <p:attrName>ppt_x</p:attrName>
                                        </p:attrNameLst>
                                      </p:cBhvr>
                                    </p:anim>
                                  </p:childTnLst>
                                </p:cTn>
                              </p:par>
                              <p:par>
                                <p:cTn id="36" presetID="34" presetClass="entr" presetSubtype="0" fill="hold" nodeType="withEffect">
                                  <p:stCondLst>
                                    <p:cond delay="0"/>
                                  </p:stCondLst>
                                  <p:iterate type="lt">
                                    <p:tmPct val="0"/>
                                  </p:iterate>
                                  <p:childTnLst>
                                    <p:set>
                                      <p:cBhvr>
                                        <p:cTn id="37" dur="1" fill="hold">
                                          <p:stCondLst>
                                            <p:cond delay="0"/>
                                          </p:stCondLst>
                                        </p:cTn>
                                        <p:tgtEl>
                                          <p:spTgt spid="4">
                                            <p:txEl>
                                              <p:pRg st="4" end="4"/>
                                            </p:txEl>
                                          </p:spTgt>
                                        </p:tgtEl>
                                        <p:attrNameLst>
                                          <p:attrName>style.visibility</p:attrName>
                                        </p:attrNameLst>
                                      </p:cBhvr>
                                      <p:to>
                                        <p:strVal val="visible"/>
                                      </p:to>
                                    </p:set>
                                    <p:anim from="(-#ppt_w/2)" to="(#ppt_x)" calcmode="lin" valueType="num">
                                      <p:cBhvr>
                                        <p:cTn id="38" dur="600" fill="hold">
                                          <p:stCondLst>
                                            <p:cond delay="0"/>
                                          </p:stCondLst>
                                        </p:cTn>
                                        <p:tgtEl>
                                          <p:spTgt spid="4">
                                            <p:txEl>
                                              <p:pRg st="4" end="4"/>
                                            </p:txEl>
                                          </p:spTgt>
                                        </p:tgtEl>
                                        <p:attrNameLst>
                                          <p:attrName>ppt_x</p:attrName>
                                        </p:attrNameLst>
                                      </p:cBhvr>
                                    </p:anim>
                                    <p:anim from="0" to="-1.0" calcmode="lin" valueType="num">
                                      <p:cBhvr>
                                        <p:cTn id="39" dur="200" decel="50000" autoRev="1" fill="hold">
                                          <p:stCondLst>
                                            <p:cond delay="600"/>
                                          </p:stCondLst>
                                        </p:cTn>
                                        <p:tgtEl>
                                          <p:spTgt spid="4">
                                            <p:txEl>
                                              <p:pRg st="4" end="4"/>
                                            </p:txEl>
                                          </p:spTgt>
                                        </p:tgtEl>
                                        <p:attrNameLst>
                                          <p:attrName>xshear</p:attrName>
                                        </p:attrNameLst>
                                      </p:cBhvr>
                                    </p:anim>
                                    <p:animScale>
                                      <p:cBhvr>
                                        <p:cTn id="40" dur="200" decel="100000" autoRev="1" fill="hold">
                                          <p:stCondLst>
                                            <p:cond delay="600"/>
                                          </p:stCondLst>
                                        </p:cTn>
                                        <p:tgtEl>
                                          <p:spTgt spid="4">
                                            <p:txEl>
                                              <p:pRg st="4" end="4"/>
                                            </p:txEl>
                                          </p:spTgt>
                                        </p:tgtEl>
                                      </p:cBhvr>
                                      <p:from x="100000" y="100000"/>
                                      <p:to x="80000" y="100000"/>
                                    </p:animScale>
                                    <p:anim by="(#ppt_h/3+#ppt_w*0.1)" calcmode="lin" valueType="num">
                                      <p:cBhvr additive="sum">
                                        <p:cTn id="41" dur="200" decel="100000" autoRev="1" fill="hold">
                                          <p:stCondLst>
                                            <p:cond delay="600"/>
                                          </p:stCondLst>
                                        </p:cTn>
                                        <p:tgtEl>
                                          <p:spTgt spid="4">
                                            <p:txEl>
                                              <p:pRg st="4" end="4"/>
                                            </p:txEl>
                                          </p:spTgt>
                                        </p:tgtEl>
                                        <p:attrNameLst>
                                          <p:attrName>ppt_x</p:attrName>
                                        </p:attrNameLst>
                                      </p:cBhvr>
                                    </p:anim>
                                  </p:childTnLst>
                                </p:cTn>
                              </p:par>
                              <p:par>
                                <p:cTn id="42" presetID="34" presetClass="entr" presetSubtype="0" fill="hold" nodeType="withEffect">
                                  <p:stCondLst>
                                    <p:cond delay="0"/>
                                  </p:stCondLst>
                                  <p:iterate type="lt">
                                    <p:tmPct val="0"/>
                                  </p:iterate>
                                  <p:childTnLst>
                                    <p:set>
                                      <p:cBhvr>
                                        <p:cTn id="43" dur="1" fill="hold">
                                          <p:stCondLst>
                                            <p:cond delay="0"/>
                                          </p:stCondLst>
                                        </p:cTn>
                                        <p:tgtEl>
                                          <p:spTgt spid="4">
                                            <p:txEl>
                                              <p:pRg st="5" end="5"/>
                                            </p:txEl>
                                          </p:spTgt>
                                        </p:tgtEl>
                                        <p:attrNameLst>
                                          <p:attrName>style.visibility</p:attrName>
                                        </p:attrNameLst>
                                      </p:cBhvr>
                                      <p:to>
                                        <p:strVal val="visible"/>
                                      </p:to>
                                    </p:set>
                                    <p:anim from="(-#ppt_w/2)" to="(#ppt_x)" calcmode="lin" valueType="num">
                                      <p:cBhvr>
                                        <p:cTn id="44" dur="600" fill="hold">
                                          <p:stCondLst>
                                            <p:cond delay="0"/>
                                          </p:stCondLst>
                                        </p:cTn>
                                        <p:tgtEl>
                                          <p:spTgt spid="4">
                                            <p:txEl>
                                              <p:pRg st="5" end="5"/>
                                            </p:txEl>
                                          </p:spTgt>
                                        </p:tgtEl>
                                        <p:attrNameLst>
                                          <p:attrName>ppt_x</p:attrName>
                                        </p:attrNameLst>
                                      </p:cBhvr>
                                    </p:anim>
                                    <p:anim from="0" to="-1.0" calcmode="lin" valueType="num">
                                      <p:cBhvr>
                                        <p:cTn id="45" dur="200" decel="50000" autoRev="1" fill="hold">
                                          <p:stCondLst>
                                            <p:cond delay="600"/>
                                          </p:stCondLst>
                                        </p:cTn>
                                        <p:tgtEl>
                                          <p:spTgt spid="4">
                                            <p:txEl>
                                              <p:pRg st="5" end="5"/>
                                            </p:txEl>
                                          </p:spTgt>
                                        </p:tgtEl>
                                        <p:attrNameLst>
                                          <p:attrName>xshear</p:attrName>
                                        </p:attrNameLst>
                                      </p:cBhvr>
                                    </p:anim>
                                    <p:animScale>
                                      <p:cBhvr>
                                        <p:cTn id="46" dur="200" decel="100000" autoRev="1" fill="hold">
                                          <p:stCondLst>
                                            <p:cond delay="600"/>
                                          </p:stCondLst>
                                        </p:cTn>
                                        <p:tgtEl>
                                          <p:spTgt spid="4">
                                            <p:txEl>
                                              <p:pRg st="5" end="5"/>
                                            </p:txEl>
                                          </p:spTgt>
                                        </p:tgtEl>
                                      </p:cBhvr>
                                      <p:from x="100000" y="100000"/>
                                      <p:to x="80000" y="100000"/>
                                    </p:animScale>
                                    <p:anim by="(#ppt_h/3+#ppt_w*0.1)" calcmode="lin" valueType="num">
                                      <p:cBhvr additive="sum">
                                        <p:cTn id="47" dur="200" decel="100000" autoRev="1" fill="hold">
                                          <p:stCondLst>
                                            <p:cond delay="600"/>
                                          </p:stCondLst>
                                        </p:cTn>
                                        <p:tgtEl>
                                          <p:spTgt spid="4">
                                            <p:txEl>
                                              <p:pRg st="5" end="5"/>
                                            </p:txEl>
                                          </p:spTgt>
                                        </p:tgtEl>
                                        <p:attrNameLst>
                                          <p:attrName>ppt_x</p:attrName>
                                        </p:attrNameLst>
                                      </p:cBhvr>
                                    </p:anim>
                                  </p:childTnLst>
                                </p:cTn>
                              </p:par>
                              <p:par>
                                <p:cTn id="48" presetID="34" presetClass="entr" presetSubtype="0" fill="hold" nodeType="withEffect">
                                  <p:stCondLst>
                                    <p:cond delay="0"/>
                                  </p:stCondLst>
                                  <p:iterate type="lt">
                                    <p:tmPct val="0"/>
                                  </p:iterate>
                                  <p:childTnLst>
                                    <p:set>
                                      <p:cBhvr>
                                        <p:cTn id="49" dur="1" fill="hold">
                                          <p:stCondLst>
                                            <p:cond delay="0"/>
                                          </p:stCondLst>
                                        </p:cTn>
                                        <p:tgtEl>
                                          <p:spTgt spid="4">
                                            <p:txEl>
                                              <p:pRg st="6" end="6"/>
                                            </p:txEl>
                                          </p:spTgt>
                                        </p:tgtEl>
                                        <p:attrNameLst>
                                          <p:attrName>style.visibility</p:attrName>
                                        </p:attrNameLst>
                                      </p:cBhvr>
                                      <p:to>
                                        <p:strVal val="visible"/>
                                      </p:to>
                                    </p:set>
                                    <p:anim from="(-#ppt_w/2)" to="(#ppt_x)" calcmode="lin" valueType="num">
                                      <p:cBhvr>
                                        <p:cTn id="50" dur="600" fill="hold">
                                          <p:stCondLst>
                                            <p:cond delay="0"/>
                                          </p:stCondLst>
                                        </p:cTn>
                                        <p:tgtEl>
                                          <p:spTgt spid="4">
                                            <p:txEl>
                                              <p:pRg st="6" end="6"/>
                                            </p:txEl>
                                          </p:spTgt>
                                        </p:tgtEl>
                                        <p:attrNameLst>
                                          <p:attrName>ppt_x</p:attrName>
                                        </p:attrNameLst>
                                      </p:cBhvr>
                                    </p:anim>
                                    <p:anim from="0" to="-1.0" calcmode="lin" valueType="num">
                                      <p:cBhvr>
                                        <p:cTn id="51" dur="200" decel="50000" autoRev="1" fill="hold">
                                          <p:stCondLst>
                                            <p:cond delay="600"/>
                                          </p:stCondLst>
                                        </p:cTn>
                                        <p:tgtEl>
                                          <p:spTgt spid="4">
                                            <p:txEl>
                                              <p:pRg st="6" end="6"/>
                                            </p:txEl>
                                          </p:spTgt>
                                        </p:tgtEl>
                                        <p:attrNameLst>
                                          <p:attrName>xshear</p:attrName>
                                        </p:attrNameLst>
                                      </p:cBhvr>
                                    </p:anim>
                                    <p:animScale>
                                      <p:cBhvr>
                                        <p:cTn id="52" dur="200" decel="100000" autoRev="1" fill="hold">
                                          <p:stCondLst>
                                            <p:cond delay="600"/>
                                          </p:stCondLst>
                                        </p:cTn>
                                        <p:tgtEl>
                                          <p:spTgt spid="4">
                                            <p:txEl>
                                              <p:pRg st="6" end="6"/>
                                            </p:txEl>
                                          </p:spTgt>
                                        </p:tgtEl>
                                      </p:cBhvr>
                                      <p:from x="100000" y="100000"/>
                                      <p:to x="80000" y="100000"/>
                                    </p:animScale>
                                    <p:anim by="(#ppt_h/3+#ppt_w*0.1)" calcmode="lin" valueType="num">
                                      <p:cBhvr additive="sum">
                                        <p:cTn id="53" dur="200" decel="100000" autoRev="1" fill="hold">
                                          <p:stCondLst>
                                            <p:cond delay="600"/>
                                          </p:stCondLst>
                                        </p:cTn>
                                        <p:tgtEl>
                                          <p:spTgt spid="4">
                                            <p:txEl>
                                              <p:pRg st="6" end="6"/>
                                            </p:txEl>
                                          </p:spTgt>
                                        </p:tgtEl>
                                        <p:attrNameLst>
                                          <p:attrName>ppt_x</p:attrName>
                                        </p:attrNameLst>
                                      </p:cBhvr>
                                    </p:anim>
                                  </p:childTnLst>
                                </p:cTn>
                              </p:par>
                              <p:par>
                                <p:cTn id="54" presetID="34" presetClass="entr" presetSubtype="0" fill="hold" nodeType="withEffect">
                                  <p:stCondLst>
                                    <p:cond delay="0"/>
                                  </p:stCondLst>
                                  <p:iterate type="lt">
                                    <p:tmPct val="0"/>
                                  </p:iterate>
                                  <p:childTnLst>
                                    <p:set>
                                      <p:cBhvr>
                                        <p:cTn id="55" dur="1" fill="hold">
                                          <p:stCondLst>
                                            <p:cond delay="0"/>
                                          </p:stCondLst>
                                        </p:cTn>
                                        <p:tgtEl>
                                          <p:spTgt spid="4">
                                            <p:txEl>
                                              <p:pRg st="7" end="7"/>
                                            </p:txEl>
                                          </p:spTgt>
                                        </p:tgtEl>
                                        <p:attrNameLst>
                                          <p:attrName>style.visibility</p:attrName>
                                        </p:attrNameLst>
                                      </p:cBhvr>
                                      <p:to>
                                        <p:strVal val="visible"/>
                                      </p:to>
                                    </p:set>
                                    <p:anim from="(-#ppt_w/2)" to="(#ppt_x)" calcmode="lin" valueType="num">
                                      <p:cBhvr>
                                        <p:cTn id="56" dur="600" fill="hold">
                                          <p:stCondLst>
                                            <p:cond delay="0"/>
                                          </p:stCondLst>
                                        </p:cTn>
                                        <p:tgtEl>
                                          <p:spTgt spid="4">
                                            <p:txEl>
                                              <p:pRg st="7" end="7"/>
                                            </p:txEl>
                                          </p:spTgt>
                                        </p:tgtEl>
                                        <p:attrNameLst>
                                          <p:attrName>ppt_x</p:attrName>
                                        </p:attrNameLst>
                                      </p:cBhvr>
                                    </p:anim>
                                    <p:anim from="0" to="-1.0" calcmode="lin" valueType="num">
                                      <p:cBhvr>
                                        <p:cTn id="57" dur="200" decel="50000" autoRev="1" fill="hold">
                                          <p:stCondLst>
                                            <p:cond delay="600"/>
                                          </p:stCondLst>
                                        </p:cTn>
                                        <p:tgtEl>
                                          <p:spTgt spid="4">
                                            <p:txEl>
                                              <p:pRg st="7" end="7"/>
                                            </p:txEl>
                                          </p:spTgt>
                                        </p:tgtEl>
                                        <p:attrNameLst>
                                          <p:attrName>xshear</p:attrName>
                                        </p:attrNameLst>
                                      </p:cBhvr>
                                    </p:anim>
                                    <p:animScale>
                                      <p:cBhvr>
                                        <p:cTn id="58" dur="200" decel="100000" autoRev="1" fill="hold">
                                          <p:stCondLst>
                                            <p:cond delay="600"/>
                                          </p:stCondLst>
                                        </p:cTn>
                                        <p:tgtEl>
                                          <p:spTgt spid="4">
                                            <p:txEl>
                                              <p:pRg st="7" end="7"/>
                                            </p:txEl>
                                          </p:spTgt>
                                        </p:tgtEl>
                                      </p:cBhvr>
                                      <p:from x="100000" y="100000"/>
                                      <p:to x="80000" y="100000"/>
                                    </p:animScale>
                                    <p:anim by="(#ppt_h/3+#ppt_w*0.1)" calcmode="lin" valueType="num">
                                      <p:cBhvr additive="sum">
                                        <p:cTn id="59" dur="200" decel="100000" autoRev="1" fill="hold">
                                          <p:stCondLst>
                                            <p:cond delay="600"/>
                                          </p:stCondLst>
                                        </p:cTn>
                                        <p:tgtEl>
                                          <p:spTgt spid="4">
                                            <p:txEl>
                                              <p:pRg st="7" end="7"/>
                                            </p:txEl>
                                          </p:spTgt>
                                        </p:tgtEl>
                                        <p:attrNameLst>
                                          <p:attrName>ppt_x</p:attrName>
                                        </p:attrNameLst>
                                      </p:cBhvr>
                                    </p:anim>
                                  </p:childTnLst>
                                </p:cTn>
                              </p:par>
                              <p:par>
                                <p:cTn id="60" presetID="34" presetClass="entr" presetSubtype="0" fill="hold" nodeType="withEffect">
                                  <p:stCondLst>
                                    <p:cond delay="0"/>
                                  </p:stCondLst>
                                  <p:iterate type="lt">
                                    <p:tmPct val="0"/>
                                  </p:iterate>
                                  <p:childTnLst>
                                    <p:set>
                                      <p:cBhvr>
                                        <p:cTn id="61" dur="1" fill="hold">
                                          <p:stCondLst>
                                            <p:cond delay="0"/>
                                          </p:stCondLst>
                                        </p:cTn>
                                        <p:tgtEl>
                                          <p:spTgt spid="4">
                                            <p:txEl>
                                              <p:pRg st="8" end="8"/>
                                            </p:txEl>
                                          </p:spTgt>
                                        </p:tgtEl>
                                        <p:attrNameLst>
                                          <p:attrName>style.visibility</p:attrName>
                                        </p:attrNameLst>
                                      </p:cBhvr>
                                      <p:to>
                                        <p:strVal val="visible"/>
                                      </p:to>
                                    </p:set>
                                    <p:anim from="(-#ppt_w/2)" to="(#ppt_x)" calcmode="lin" valueType="num">
                                      <p:cBhvr>
                                        <p:cTn id="62" dur="600" fill="hold">
                                          <p:stCondLst>
                                            <p:cond delay="0"/>
                                          </p:stCondLst>
                                        </p:cTn>
                                        <p:tgtEl>
                                          <p:spTgt spid="4">
                                            <p:txEl>
                                              <p:pRg st="8" end="8"/>
                                            </p:txEl>
                                          </p:spTgt>
                                        </p:tgtEl>
                                        <p:attrNameLst>
                                          <p:attrName>ppt_x</p:attrName>
                                        </p:attrNameLst>
                                      </p:cBhvr>
                                    </p:anim>
                                    <p:anim from="0" to="-1.0" calcmode="lin" valueType="num">
                                      <p:cBhvr>
                                        <p:cTn id="63" dur="200" decel="50000" autoRev="1" fill="hold">
                                          <p:stCondLst>
                                            <p:cond delay="600"/>
                                          </p:stCondLst>
                                        </p:cTn>
                                        <p:tgtEl>
                                          <p:spTgt spid="4">
                                            <p:txEl>
                                              <p:pRg st="8" end="8"/>
                                            </p:txEl>
                                          </p:spTgt>
                                        </p:tgtEl>
                                        <p:attrNameLst>
                                          <p:attrName>xshear</p:attrName>
                                        </p:attrNameLst>
                                      </p:cBhvr>
                                    </p:anim>
                                    <p:animScale>
                                      <p:cBhvr>
                                        <p:cTn id="64" dur="200" decel="100000" autoRev="1" fill="hold">
                                          <p:stCondLst>
                                            <p:cond delay="600"/>
                                          </p:stCondLst>
                                        </p:cTn>
                                        <p:tgtEl>
                                          <p:spTgt spid="4">
                                            <p:txEl>
                                              <p:pRg st="8" end="8"/>
                                            </p:txEl>
                                          </p:spTgt>
                                        </p:tgtEl>
                                      </p:cBhvr>
                                      <p:from x="100000" y="100000"/>
                                      <p:to x="80000" y="100000"/>
                                    </p:animScale>
                                    <p:anim by="(#ppt_h/3+#ppt_w*0.1)" calcmode="lin" valueType="num">
                                      <p:cBhvr additive="sum">
                                        <p:cTn id="65" dur="200" decel="100000" autoRev="1" fill="hold">
                                          <p:stCondLst>
                                            <p:cond delay="600"/>
                                          </p:stCondLst>
                                        </p:cTn>
                                        <p:tgtEl>
                                          <p:spTgt spid="4">
                                            <p:txEl>
                                              <p:pRg st="8" end="8"/>
                                            </p:txEl>
                                          </p:spTgt>
                                        </p:tgtEl>
                                        <p:attrNameLst>
                                          <p:attrName>ppt_x</p:attrName>
                                        </p:attrNameLst>
                                      </p:cBhvr>
                                    </p:anim>
                                  </p:childTnLst>
                                </p:cTn>
                              </p:par>
                              <p:par>
                                <p:cTn id="66" presetID="34" presetClass="entr" presetSubtype="0" fill="hold" nodeType="withEffect">
                                  <p:stCondLst>
                                    <p:cond delay="0"/>
                                  </p:stCondLst>
                                  <p:iterate type="lt">
                                    <p:tmPct val="0"/>
                                  </p:iterate>
                                  <p:childTnLst>
                                    <p:set>
                                      <p:cBhvr>
                                        <p:cTn id="67" dur="1" fill="hold">
                                          <p:stCondLst>
                                            <p:cond delay="0"/>
                                          </p:stCondLst>
                                        </p:cTn>
                                        <p:tgtEl>
                                          <p:spTgt spid="4">
                                            <p:txEl>
                                              <p:pRg st="9" end="9"/>
                                            </p:txEl>
                                          </p:spTgt>
                                        </p:tgtEl>
                                        <p:attrNameLst>
                                          <p:attrName>style.visibility</p:attrName>
                                        </p:attrNameLst>
                                      </p:cBhvr>
                                      <p:to>
                                        <p:strVal val="visible"/>
                                      </p:to>
                                    </p:set>
                                    <p:anim from="(-#ppt_w/2)" to="(#ppt_x)" calcmode="lin" valueType="num">
                                      <p:cBhvr>
                                        <p:cTn id="68" dur="600" fill="hold">
                                          <p:stCondLst>
                                            <p:cond delay="0"/>
                                          </p:stCondLst>
                                        </p:cTn>
                                        <p:tgtEl>
                                          <p:spTgt spid="4">
                                            <p:txEl>
                                              <p:pRg st="9" end="9"/>
                                            </p:txEl>
                                          </p:spTgt>
                                        </p:tgtEl>
                                        <p:attrNameLst>
                                          <p:attrName>ppt_x</p:attrName>
                                        </p:attrNameLst>
                                      </p:cBhvr>
                                    </p:anim>
                                    <p:anim from="0" to="-1.0" calcmode="lin" valueType="num">
                                      <p:cBhvr>
                                        <p:cTn id="69" dur="200" decel="50000" autoRev="1" fill="hold">
                                          <p:stCondLst>
                                            <p:cond delay="600"/>
                                          </p:stCondLst>
                                        </p:cTn>
                                        <p:tgtEl>
                                          <p:spTgt spid="4">
                                            <p:txEl>
                                              <p:pRg st="9" end="9"/>
                                            </p:txEl>
                                          </p:spTgt>
                                        </p:tgtEl>
                                        <p:attrNameLst>
                                          <p:attrName>xshear</p:attrName>
                                        </p:attrNameLst>
                                      </p:cBhvr>
                                    </p:anim>
                                    <p:animScale>
                                      <p:cBhvr>
                                        <p:cTn id="70" dur="200" decel="100000" autoRev="1" fill="hold">
                                          <p:stCondLst>
                                            <p:cond delay="600"/>
                                          </p:stCondLst>
                                        </p:cTn>
                                        <p:tgtEl>
                                          <p:spTgt spid="4">
                                            <p:txEl>
                                              <p:pRg st="9" end="9"/>
                                            </p:txEl>
                                          </p:spTgt>
                                        </p:tgtEl>
                                      </p:cBhvr>
                                      <p:from x="100000" y="100000"/>
                                      <p:to x="80000" y="100000"/>
                                    </p:animScale>
                                    <p:anim by="(#ppt_h/3+#ppt_w*0.1)" calcmode="lin" valueType="num">
                                      <p:cBhvr additive="sum">
                                        <p:cTn id="71" dur="200" decel="100000" autoRev="1" fill="hold">
                                          <p:stCondLst>
                                            <p:cond delay="600"/>
                                          </p:stCondLst>
                                        </p:cTn>
                                        <p:tgtEl>
                                          <p:spTgt spid="4">
                                            <p:txEl>
                                              <p:pRg st="9" end="9"/>
                                            </p:txEl>
                                          </p:spTgt>
                                        </p:tgtEl>
                                        <p:attrNameLst>
                                          <p:attrName>ppt_x</p:attrName>
                                        </p:attrNameLst>
                                      </p:cBhvr>
                                    </p:anim>
                                  </p:childTnLst>
                                </p:cTn>
                              </p:par>
                              <p:par>
                                <p:cTn id="72" presetID="34" presetClass="entr" presetSubtype="0" fill="hold" nodeType="withEffect">
                                  <p:stCondLst>
                                    <p:cond delay="0"/>
                                  </p:stCondLst>
                                  <p:childTnLst>
                                    <p:set>
                                      <p:cBhvr>
                                        <p:cTn id="73" dur="1" fill="hold">
                                          <p:stCondLst>
                                            <p:cond delay="0"/>
                                          </p:stCondLst>
                                        </p:cTn>
                                        <p:tgtEl>
                                          <p:spTgt spid="5">
                                            <p:txEl>
                                              <p:pRg st="0" end="0"/>
                                            </p:txEl>
                                          </p:spTgt>
                                        </p:tgtEl>
                                        <p:attrNameLst>
                                          <p:attrName>style.visibility</p:attrName>
                                        </p:attrNameLst>
                                      </p:cBhvr>
                                      <p:to>
                                        <p:strVal val="visible"/>
                                      </p:to>
                                    </p:set>
                                    <p:anim from="(-#ppt_w/2)" to="(#ppt_x)" calcmode="lin" valueType="num">
                                      <p:cBhvr>
                                        <p:cTn id="74" dur="1200" fill="hold">
                                          <p:stCondLst>
                                            <p:cond delay="0"/>
                                          </p:stCondLst>
                                        </p:cTn>
                                        <p:tgtEl>
                                          <p:spTgt spid="5">
                                            <p:txEl>
                                              <p:pRg st="0" end="0"/>
                                            </p:txEl>
                                          </p:spTgt>
                                        </p:tgtEl>
                                        <p:attrNameLst>
                                          <p:attrName>ppt_x</p:attrName>
                                        </p:attrNameLst>
                                      </p:cBhvr>
                                    </p:anim>
                                    <p:anim from="0" to="-1.0" calcmode="lin" valueType="num">
                                      <p:cBhvr>
                                        <p:cTn id="75" dur="400" decel="50000" autoRev="1" fill="hold">
                                          <p:stCondLst>
                                            <p:cond delay="1200"/>
                                          </p:stCondLst>
                                        </p:cTn>
                                        <p:tgtEl>
                                          <p:spTgt spid="5">
                                            <p:txEl>
                                              <p:pRg st="0" end="0"/>
                                            </p:txEl>
                                          </p:spTgt>
                                        </p:tgtEl>
                                        <p:attrNameLst>
                                          <p:attrName>xshear</p:attrName>
                                        </p:attrNameLst>
                                      </p:cBhvr>
                                    </p:anim>
                                    <p:animScale>
                                      <p:cBhvr>
                                        <p:cTn id="76" dur="400" decel="100000" autoRev="1" fill="hold">
                                          <p:stCondLst>
                                            <p:cond delay="1200"/>
                                          </p:stCondLst>
                                        </p:cTn>
                                        <p:tgtEl>
                                          <p:spTgt spid="5">
                                            <p:txEl>
                                              <p:pRg st="0" end="0"/>
                                            </p:txEl>
                                          </p:spTgt>
                                        </p:tgtEl>
                                      </p:cBhvr>
                                      <p:from x="100000" y="100000"/>
                                      <p:to x="80000" y="100000"/>
                                    </p:animScale>
                                    <p:anim by="(#ppt_h/3+#ppt_w*0.1)" calcmode="lin" valueType="num">
                                      <p:cBhvr additive="sum">
                                        <p:cTn id="77" dur="400" decel="100000" autoRev="1" fill="hold">
                                          <p:stCondLst>
                                            <p:cond delay="1200"/>
                                          </p:stCondLst>
                                        </p:cTn>
                                        <p:tgtEl>
                                          <p:spTgt spid="5">
                                            <p:txEl>
                                              <p:pRg st="0" end="0"/>
                                            </p:txEl>
                                          </p:spTgt>
                                        </p:tgtEl>
                                        <p:attrNameLst>
                                          <p:attrName>ppt_x</p:attrName>
                                        </p:attrNameLst>
                                      </p:cBhvr>
                                    </p:anim>
                                  </p:childTnLst>
                                </p:cTn>
                              </p:par>
                              <p:par>
                                <p:cTn id="78" presetID="34" presetClass="entr" presetSubtype="0" fill="hold" nodeType="withEffect">
                                  <p:stCondLst>
                                    <p:cond delay="0"/>
                                  </p:stCondLst>
                                  <p:childTnLst>
                                    <p:set>
                                      <p:cBhvr>
                                        <p:cTn id="79" dur="1" fill="hold">
                                          <p:stCondLst>
                                            <p:cond delay="0"/>
                                          </p:stCondLst>
                                        </p:cTn>
                                        <p:tgtEl>
                                          <p:spTgt spid="5">
                                            <p:txEl>
                                              <p:pRg st="1" end="1"/>
                                            </p:txEl>
                                          </p:spTgt>
                                        </p:tgtEl>
                                        <p:attrNameLst>
                                          <p:attrName>style.visibility</p:attrName>
                                        </p:attrNameLst>
                                      </p:cBhvr>
                                      <p:to>
                                        <p:strVal val="visible"/>
                                      </p:to>
                                    </p:set>
                                    <p:anim from="(-#ppt_w/2)" to="(#ppt_x)" calcmode="lin" valueType="num">
                                      <p:cBhvr>
                                        <p:cTn id="80" dur="1200" fill="hold">
                                          <p:stCondLst>
                                            <p:cond delay="0"/>
                                          </p:stCondLst>
                                        </p:cTn>
                                        <p:tgtEl>
                                          <p:spTgt spid="5">
                                            <p:txEl>
                                              <p:pRg st="1" end="1"/>
                                            </p:txEl>
                                          </p:spTgt>
                                        </p:tgtEl>
                                        <p:attrNameLst>
                                          <p:attrName>ppt_x</p:attrName>
                                        </p:attrNameLst>
                                      </p:cBhvr>
                                    </p:anim>
                                    <p:anim from="0" to="-1.0" calcmode="lin" valueType="num">
                                      <p:cBhvr>
                                        <p:cTn id="81" dur="400" decel="50000" autoRev="1" fill="hold">
                                          <p:stCondLst>
                                            <p:cond delay="1200"/>
                                          </p:stCondLst>
                                        </p:cTn>
                                        <p:tgtEl>
                                          <p:spTgt spid="5">
                                            <p:txEl>
                                              <p:pRg st="1" end="1"/>
                                            </p:txEl>
                                          </p:spTgt>
                                        </p:tgtEl>
                                        <p:attrNameLst>
                                          <p:attrName>xshear</p:attrName>
                                        </p:attrNameLst>
                                      </p:cBhvr>
                                    </p:anim>
                                    <p:animScale>
                                      <p:cBhvr>
                                        <p:cTn id="82" dur="400" decel="100000" autoRev="1" fill="hold">
                                          <p:stCondLst>
                                            <p:cond delay="1200"/>
                                          </p:stCondLst>
                                        </p:cTn>
                                        <p:tgtEl>
                                          <p:spTgt spid="5">
                                            <p:txEl>
                                              <p:pRg st="1" end="1"/>
                                            </p:txEl>
                                          </p:spTgt>
                                        </p:tgtEl>
                                      </p:cBhvr>
                                      <p:from x="100000" y="100000"/>
                                      <p:to x="80000" y="100000"/>
                                    </p:animScale>
                                    <p:anim by="(#ppt_h/3+#ppt_w*0.1)" calcmode="lin" valueType="num">
                                      <p:cBhvr additive="sum">
                                        <p:cTn id="83" dur="400" decel="100000" autoRev="1" fill="hold">
                                          <p:stCondLst>
                                            <p:cond delay="1200"/>
                                          </p:stCondLst>
                                        </p:cTn>
                                        <p:tgtEl>
                                          <p:spTgt spid="5">
                                            <p:txEl>
                                              <p:pRg st="1" end="1"/>
                                            </p:txEl>
                                          </p:spTgt>
                                        </p:tgtEl>
                                        <p:attrNameLst>
                                          <p:attrName>ppt_x</p:attrName>
                                        </p:attrNameLst>
                                      </p:cBhvr>
                                    </p:anim>
                                  </p:childTnLst>
                                </p:cTn>
                              </p:par>
                              <p:par>
                                <p:cTn id="84" presetID="34" presetClass="entr" presetSubtype="0" fill="hold" nodeType="withEffect">
                                  <p:stCondLst>
                                    <p:cond delay="0"/>
                                  </p:stCondLst>
                                  <p:childTnLst>
                                    <p:set>
                                      <p:cBhvr>
                                        <p:cTn id="85" dur="1" fill="hold">
                                          <p:stCondLst>
                                            <p:cond delay="0"/>
                                          </p:stCondLst>
                                        </p:cTn>
                                        <p:tgtEl>
                                          <p:spTgt spid="5">
                                            <p:txEl>
                                              <p:pRg st="2" end="2"/>
                                            </p:txEl>
                                          </p:spTgt>
                                        </p:tgtEl>
                                        <p:attrNameLst>
                                          <p:attrName>style.visibility</p:attrName>
                                        </p:attrNameLst>
                                      </p:cBhvr>
                                      <p:to>
                                        <p:strVal val="visible"/>
                                      </p:to>
                                    </p:set>
                                    <p:anim from="(-#ppt_w/2)" to="(#ppt_x)" calcmode="lin" valueType="num">
                                      <p:cBhvr>
                                        <p:cTn id="86" dur="1200" fill="hold">
                                          <p:stCondLst>
                                            <p:cond delay="0"/>
                                          </p:stCondLst>
                                        </p:cTn>
                                        <p:tgtEl>
                                          <p:spTgt spid="5">
                                            <p:txEl>
                                              <p:pRg st="2" end="2"/>
                                            </p:txEl>
                                          </p:spTgt>
                                        </p:tgtEl>
                                        <p:attrNameLst>
                                          <p:attrName>ppt_x</p:attrName>
                                        </p:attrNameLst>
                                      </p:cBhvr>
                                    </p:anim>
                                    <p:anim from="0" to="-1.0" calcmode="lin" valueType="num">
                                      <p:cBhvr>
                                        <p:cTn id="87" dur="400" decel="50000" autoRev="1" fill="hold">
                                          <p:stCondLst>
                                            <p:cond delay="1200"/>
                                          </p:stCondLst>
                                        </p:cTn>
                                        <p:tgtEl>
                                          <p:spTgt spid="5">
                                            <p:txEl>
                                              <p:pRg st="2" end="2"/>
                                            </p:txEl>
                                          </p:spTgt>
                                        </p:tgtEl>
                                        <p:attrNameLst>
                                          <p:attrName>xshear</p:attrName>
                                        </p:attrNameLst>
                                      </p:cBhvr>
                                    </p:anim>
                                    <p:animScale>
                                      <p:cBhvr>
                                        <p:cTn id="88" dur="400" decel="100000" autoRev="1" fill="hold">
                                          <p:stCondLst>
                                            <p:cond delay="1200"/>
                                          </p:stCondLst>
                                        </p:cTn>
                                        <p:tgtEl>
                                          <p:spTgt spid="5">
                                            <p:txEl>
                                              <p:pRg st="2" end="2"/>
                                            </p:txEl>
                                          </p:spTgt>
                                        </p:tgtEl>
                                      </p:cBhvr>
                                      <p:from x="100000" y="100000"/>
                                      <p:to x="80000" y="100000"/>
                                    </p:animScale>
                                    <p:anim by="(#ppt_h/3+#ppt_w*0.1)" calcmode="lin" valueType="num">
                                      <p:cBhvr additive="sum">
                                        <p:cTn id="89" dur="400" decel="100000" autoRev="1" fill="hold">
                                          <p:stCondLst>
                                            <p:cond delay="1200"/>
                                          </p:stCondLst>
                                        </p:cTn>
                                        <p:tgtEl>
                                          <p:spTgt spid="5">
                                            <p:txEl>
                                              <p:pRg st="2" end="2"/>
                                            </p:txEl>
                                          </p:spTgt>
                                        </p:tgtEl>
                                        <p:attrNameLst>
                                          <p:attrName>ppt_x</p:attrName>
                                        </p:attrNameLst>
                                      </p:cBhvr>
                                    </p:anim>
                                  </p:childTnLst>
                                </p:cTn>
                              </p:par>
                              <p:par>
                                <p:cTn id="90" presetID="34" presetClass="entr" presetSubtype="0" fill="hold" nodeType="withEffect">
                                  <p:stCondLst>
                                    <p:cond delay="0"/>
                                  </p:stCondLst>
                                  <p:childTnLst>
                                    <p:set>
                                      <p:cBhvr>
                                        <p:cTn id="91" dur="1" fill="hold">
                                          <p:stCondLst>
                                            <p:cond delay="0"/>
                                          </p:stCondLst>
                                        </p:cTn>
                                        <p:tgtEl>
                                          <p:spTgt spid="5">
                                            <p:txEl>
                                              <p:pRg st="3" end="3"/>
                                            </p:txEl>
                                          </p:spTgt>
                                        </p:tgtEl>
                                        <p:attrNameLst>
                                          <p:attrName>style.visibility</p:attrName>
                                        </p:attrNameLst>
                                      </p:cBhvr>
                                      <p:to>
                                        <p:strVal val="visible"/>
                                      </p:to>
                                    </p:set>
                                    <p:anim from="(-#ppt_w/2)" to="(#ppt_x)" calcmode="lin" valueType="num">
                                      <p:cBhvr>
                                        <p:cTn id="92" dur="1200" fill="hold">
                                          <p:stCondLst>
                                            <p:cond delay="0"/>
                                          </p:stCondLst>
                                        </p:cTn>
                                        <p:tgtEl>
                                          <p:spTgt spid="5">
                                            <p:txEl>
                                              <p:pRg st="3" end="3"/>
                                            </p:txEl>
                                          </p:spTgt>
                                        </p:tgtEl>
                                        <p:attrNameLst>
                                          <p:attrName>ppt_x</p:attrName>
                                        </p:attrNameLst>
                                      </p:cBhvr>
                                    </p:anim>
                                    <p:anim from="0" to="-1.0" calcmode="lin" valueType="num">
                                      <p:cBhvr>
                                        <p:cTn id="93" dur="400" decel="50000" autoRev="1" fill="hold">
                                          <p:stCondLst>
                                            <p:cond delay="1200"/>
                                          </p:stCondLst>
                                        </p:cTn>
                                        <p:tgtEl>
                                          <p:spTgt spid="5">
                                            <p:txEl>
                                              <p:pRg st="3" end="3"/>
                                            </p:txEl>
                                          </p:spTgt>
                                        </p:tgtEl>
                                        <p:attrNameLst>
                                          <p:attrName>xshear</p:attrName>
                                        </p:attrNameLst>
                                      </p:cBhvr>
                                    </p:anim>
                                    <p:animScale>
                                      <p:cBhvr>
                                        <p:cTn id="94" dur="400" decel="100000" autoRev="1" fill="hold">
                                          <p:stCondLst>
                                            <p:cond delay="1200"/>
                                          </p:stCondLst>
                                        </p:cTn>
                                        <p:tgtEl>
                                          <p:spTgt spid="5">
                                            <p:txEl>
                                              <p:pRg st="3" end="3"/>
                                            </p:txEl>
                                          </p:spTgt>
                                        </p:tgtEl>
                                      </p:cBhvr>
                                      <p:from x="100000" y="100000"/>
                                      <p:to x="80000" y="100000"/>
                                    </p:animScale>
                                    <p:anim by="(#ppt_h/3+#ppt_w*0.1)" calcmode="lin" valueType="num">
                                      <p:cBhvr additive="sum">
                                        <p:cTn id="95" dur="400" decel="100000" autoRev="1" fill="hold">
                                          <p:stCondLst>
                                            <p:cond delay="1200"/>
                                          </p:stCondLst>
                                        </p:cTn>
                                        <p:tgtEl>
                                          <p:spTgt spid="5">
                                            <p:txEl>
                                              <p:pRg st="3" end="3"/>
                                            </p:txEl>
                                          </p:spTgt>
                                        </p:tgtEl>
                                        <p:attrNameLst>
                                          <p:attrName>ppt_x</p:attrName>
                                        </p:attrNameLst>
                                      </p:cBhvr>
                                    </p:anim>
                                  </p:childTnLst>
                                </p:cTn>
                              </p:par>
                              <p:par>
                                <p:cTn id="96" presetID="34" presetClass="entr" presetSubtype="0" fill="hold" nodeType="withEffect">
                                  <p:stCondLst>
                                    <p:cond delay="0"/>
                                  </p:stCondLst>
                                  <p:childTnLst>
                                    <p:set>
                                      <p:cBhvr>
                                        <p:cTn id="97" dur="1" fill="hold">
                                          <p:stCondLst>
                                            <p:cond delay="0"/>
                                          </p:stCondLst>
                                        </p:cTn>
                                        <p:tgtEl>
                                          <p:spTgt spid="5">
                                            <p:txEl>
                                              <p:pRg st="4" end="4"/>
                                            </p:txEl>
                                          </p:spTgt>
                                        </p:tgtEl>
                                        <p:attrNameLst>
                                          <p:attrName>style.visibility</p:attrName>
                                        </p:attrNameLst>
                                      </p:cBhvr>
                                      <p:to>
                                        <p:strVal val="visible"/>
                                      </p:to>
                                    </p:set>
                                    <p:anim from="(-#ppt_w/2)" to="(#ppt_x)" calcmode="lin" valueType="num">
                                      <p:cBhvr>
                                        <p:cTn id="98" dur="1200" fill="hold">
                                          <p:stCondLst>
                                            <p:cond delay="0"/>
                                          </p:stCondLst>
                                        </p:cTn>
                                        <p:tgtEl>
                                          <p:spTgt spid="5">
                                            <p:txEl>
                                              <p:pRg st="4" end="4"/>
                                            </p:txEl>
                                          </p:spTgt>
                                        </p:tgtEl>
                                        <p:attrNameLst>
                                          <p:attrName>ppt_x</p:attrName>
                                        </p:attrNameLst>
                                      </p:cBhvr>
                                    </p:anim>
                                    <p:anim from="0" to="-1.0" calcmode="lin" valueType="num">
                                      <p:cBhvr>
                                        <p:cTn id="99" dur="400" decel="50000" autoRev="1" fill="hold">
                                          <p:stCondLst>
                                            <p:cond delay="1200"/>
                                          </p:stCondLst>
                                        </p:cTn>
                                        <p:tgtEl>
                                          <p:spTgt spid="5">
                                            <p:txEl>
                                              <p:pRg st="4" end="4"/>
                                            </p:txEl>
                                          </p:spTgt>
                                        </p:tgtEl>
                                        <p:attrNameLst>
                                          <p:attrName>xshear</p:attrName>
                                        </p:attrNameLst>
                                      </p:cBhvr>
                                    </p:anim>
                                    <p:animScale>
                                      <p:cBhvr>
                                        <p:cTn id="100" dur="400" decel="100000" autoRev="1" fill="hold">
                                          <p:stCondLst>
                                            <p:cond delay="1200"/>
                                          </p:stCondLst>
                                        </p:cTn>
                                        <p:tgtEl>
                                          <p:spTgt spid="5">
                                            <p:txEl>
                                              <p:pRg st="4" end="4"/>
                                            </p:txEl>
                                          </p:spTgt>
                                        </p:tgtEl>
                                      </p:cBhvr>
                                      <p:from x="100000" y="100000"/>
                                      <p:to x="80000" y="100000"/>
                                    </p:animScale>
                                    <p:anim by="(#ppt_h/3+#ppt_w*0.1)" calcmode="lin" valueType="num">
                                      <p:cBhvr additive="sum">
                                        <p:cTn id="101" dur="400" decel="100000" autoRev="1" fill="hold">
                                          <p:stCondLst>
                                            <p:cond delay="1200"/>
                                          </p:stCondLst>
                                        </p:cTn>
                                        <p:tgtEl>
                                          <p:spTgt spid="5">
                                            <p:txEl>
                                              <p:pRg st="4" end="4"/>
                                            </p:txEl>
                                          </p:spTgt>
                                        </p:tgtEl>
                                        <p:attrNameLst>
                                          <p:attrName>ppt_x</p:attrName>
                                        </p:attrNameLst>
                                      </p:cBhvr>
                                    </p:anim>
                                  </p:childTnLst>
                                </p:cTn>
                              </p:par>
                              <p:par>
                                <p:cTn id="102" presetID="34" presetClass="entr" presetSubtype="0" fill="hold" nodeType="withEffect">
                                  <p:stCondLst>
                                    <p:cond delay="0"/>
                                  </p:stCondLst>
                                  <p:childTnLst>
                                    <p:set>
                                      <p:cBhvr>
                                        <p:cTn id="103" dur="1" fill="hold">
                                          <p:stCondLst>
                                            <p:cond delay="0"/>
                                          </p:stCondLst>
                                        </p:cTn>
                                        <p:tgtEl>
                                          <p:spTgt spid="5">
                                            <p:txEl>
                                              <p:pRg st="5" end="5"/>
                                            </p:txEl>
                                          </p:spTgt>
                                        </p:tgtEl>
                                        <p:attrNameLst>
                                          <p:attrName>style.visibility</p:attrName>
                                        </p:attrNameLst>
                                      </p:cBhvr>
                                      <p:to>
                                        <p:strVal val="visible"/>
                                      </p:to>
                                    </p:set>
                                    <p:anim from="(-#ppt_w/2)" to="(#ppt_x)" calcmode="lin" valueType="num">
                                      <p:cBhvr>
                                        <p:cTn id="104" dur="1200" fill="hold">
                                          <p:stCondLst>
                                            <p:cond delay="0"/>
                                          </p:stCondLst>
                                        </p:cTn>
                                        <p:tgtEl>
                                          <p:spTgt spid="5">
                                            <p:txEl>
                                              <p:pRg st="5" end="5"/>
                                            </p:txEl>
                                          </p:spTgt>
                                        </p:tgtEl>
                                        <p:attrNameLst>
                                          <p:attrName>ppt_x</p:attrName>
                                        </p:attrNameLst>
                                      </p:cBhvr>
                                    </p:anim>
                                    <p:anim from="0" to="-1.0" calcmode="lin" valueType="num">
                                      <p:cBhvr>
                                        <p:cTn id="105" dur="400" decel="50000" autoRev="1" fill="hold">
                                          <p:stCondLst>
                                            <p:cond delay="1200"/>
                                          </p:stCondLst>
                                        </p:cTn>
                                        <p:tgtEl>
                                          <p:spTgt spid="5">
                                            <p:txEl>
                                              <p:pRg st="5" end="5"/>
                                            </p:txEl>
                                          </p:spTgt>
                                        </p:tgtEl>
                                        <p:attrNameLst>
                                          <p:attrName>xshear</p:attrName>
                                        </p:attrNameLst>
                                      </p:cBhvr>
                                    </p:anim>
                                    <p:animScale>
                                      <p:cBhvr>
                                        <p:cTn id="106" dur="400" decel="100000" autoRev="1" fill="hold">
                                          <p:stCondLst>
                                            <p:cond delay="1200"/>
                                          </p:stCondLst>
                                        </p:cTn>
                                        <p:tgtEl>
                                          <p:spTgt spid="5">
                                            <p:txEl>
                                              <p:pRg st="5" end="5"/>
                                            </p:txEl>
                                          </p:spTgt>
                                        </p:tgtEl>
                                      </p:cBhvr>
                                      <p:from x="100000" y="100000"/>
                                      <p:to x="80000" y="100000"/>
                                    </p:animScale>
                                    <p:anim by="(#ppt_h/3+#ppt_w*0.1)" calcmode="lin" valueType="num">
                                      <p:cBhvr additive="sum">
                                        <p:cTn id="107" dur="400" decel="100000" autoRev="1" fill="hold">
                                          <p:stCondLst>
                                            <p:cond delay="1200"/>
                                          </p:stCondLst>
                                        </p:cTn>
                                        <p:tgtEl>
                                          <p:spTgt spid="5">
                                            <p:txEl>
                                              <p:pRg st="5" end="5"/>
                                            </p:txEl>
                                          </p:spTgt>
                                        </p:tgtEl>
                                        <p:attrNameLst>
                                          <p:attrName>ppt_x</p:attrName>
                                        </p:attrNameLst>
                                      </p:cBhvr>
                                    </p:anim>
                                  </p:childTnLst>
                                </p:cTn>
                              </p:par>
                              <p:par>
                                <p:cTn id="108" presetID="34" presetClass="entr" presetSubtype="0" fill="hold" nodeType="withEffect">
                                  <p:stCondLst>
                                    <p:cond delay="0"/>
                                  </p:stCondLst>
                                  <p:childTnLst>
                                    <p:set>
                                      <p:cBhvr>
                                        <p:cTn id="109" dur="1" fill="hold">
                                          <p:stCondLst>
                                            <p:cond delay="0"/>
                                          </p:stCondLst>
                                        </p:cTn>
                                        <p:tgtEl>
                                          <p:spTgt spid="5">
                                            <p:txEl>
                                              <p:pRg st="6" end="6"/>
                                            </p:txEl>
                                          </p:spTgt>
                                        </p:tgtEl>
                                        <p:attrNameLst>
                                          <p:attrName>style.visibility</p:attrName>
                                        </p:attrNameLst>
                                      </p:cBhvr>
                                      <p:to>
                                        <p:strVal val="visible"/>
                                      </p:to>
                                    </p:set>
                                    <p:anim from="(-#ppt_w/2)" to="(#ppt_x)" calcmode="lin" valueType="num">
                                      <p:cBhvr>
                                        <p:cTn id="110" dur="1200" fill="hold">
                                          <p:stCondLst>
                                            <p:cond delay="0"/>
                                          </p:stCondLst>
                                        </p:cTn>
                                        <p:tgtEl>
                                          <p:spTgt spid="5">
                                            <p:txEl>
                                              <p:pRg st="6" end="6"/>
                                            </p:txEl>
                                          </p:spTgt>
                                        </p:tgtEl>
                                        <p:attrNameLst>
                                          <p:attrName>ppt_x</p:attrName>
                                        </p:attrNameLst>
                                      </p:cBhvr>
                                    </p:anim>
                                    <p:anim from="0" to="-1.0" calcmode="lin" valueType="num">
                                      <p:cBhvr>
                                        <p:cTn id="111" dur="400" decel="50000" autoRev="1" fill="hold">
                                          <p:stCondLst>
                                            <p:cond delay="1200"/>
                                          </p:stCondLst>
                                        </p:cTn>
                                        <p:tgtEl>
                                          <p:spTgt spid="5">
                                            <p:txEl>
                                              <p:pRg st="6" end="6"/>
                                            </p:txEl>
                                          </p:spTgt>
                                        </p:tgtEl>
                                        <p:attrNameLst>
                                          <p:attrName>xshear</p:attrName>
                                        </p:attrNameLst>
                                      </p:cBhvr>
                                    </p:anim>
                                    <p:animScale>
                                      <p:cBhvr>
                                        <p:cTn id="112" dur="400" decel="100000" autoRev="1" fill="hold">
                                          <p:stCondLst>
                                            <p:cond delay="1200"/>
                                          </p:stCondLst>
                                        </p:cTn>
                                        <p:tgtEl>
                                          <p:spTgt spid="5">
                                            <p:txEl>
                                              <p:pRg st="6" end="6"/>
                                            </p:txEl>
                                          </p:spTgt>
                                        </p:tgtEl>
                                      </p:cBhvr>
                                      <p:from x="100000" y="100000"/>
                                      <p:to x="80000" y="100000"/>
                                    </p:animScale>
                                    <p:anim by="(#ppt_h/3+#ppt_w*0.1)" calcmode="lin" valueType="num">
                                      <p:cBhvr additive="sum">
                                        <p:cTn id="113" dur="400" decel="100000" autoRev="1" fill="hold">
                                          <p:stCondLst>
                                            <p:cond delay="1200"/>
                                          </p:stCondLst>
                                        </p:cTn>
                                        <p:tgtEl>
                                          <p:spTgt spid="5">
                                            <p:txEl>
                                              <p:pRg st="6" end="6"/>
                                            </p:txEl>
                                          </p:spTgt>
                                        </p:tgtEl>
                                        <p:attrNameLst>
                                          <p:attrName>ppt_x</p:attrName>
                                        </p:attrNameLst>
                                      </p:cBhvr>
                                    </p:anim>
                                  </p:childTnLst>
                                </p:cTn>
                              </p:par>
                              <p:par>
                                <p:cTn id="114" presetID="34" presetClass="entr" presetSubtype="0" fill="hold" nodeType="withEffect">
                                  <p:stCondLst>
                                    <p:cond delay="0"/>
                                  </p:stCondLst>
                                  <p:childTnLst>
                                    <p:set>
                                      <p:cBhvr>
                                        <p:cTn id="115" dur="1" fill="hold">
                                          <p:stCondLst>
                                            <p:cond delay="0"/>
                                          </p:stCondLst>
                                        </p:cTn>
                                        <p:tgtEl>
                                          <p:spTgt spid="5">
                                            <p:txEl>
                                              <p:pRg st="7" end="7"/>
                                            </p:txEl>
                                          </p:spTgt>
                                        </p:tgtEl>
                                        <p:attrNameLst>
                                          <p:attrName>style.visibility</p:attrName>
                                        </p:attrNameLst>
                                      </p:cBhvr>
                                      <p:to>
                                        <p:strVal val="visible"/>
                                      </p:to>
                                    </p:set>
                                    <p:anim from="(-#ppt_w/2)" to="(#ppt_x)" calcmode="lin" valueType="num">
                                      <p:cBhvr>
                                        <p:cTn id="116" dur="1200" fill="hold">
                                          <p:stCondLst>
                                            <p:cond delay="0"/>
                                          </p:stCondLst>
                                        </p:cTn>
                                        <p:tgtEl>
                                          <p:spTgt spid="5">
                                            <p:txEl>
                                              <p:pRg st="7" end="7"/>
                                            </p:txEl>
                                          </p:spTgt>
                                        </p:tgtEl>
                                        <p:attrNameLst>
                                          <p:attrName>ppt_x</p:attrName>
                                        </p:attrNameLst>
                                      </p:cBhvr>
                                    </p:anim>
                                    <p:anim from="0" to="-1.0" calcmode="lin" valueType="num">
                                      <p:cBhvr>
                                        <p:cTn id="117" dur="400" decel="50000" autoRev="1" fill="hold">
                                          <p:stCondLst>
                                            <p:cond delay="1200"/>
                                          </p:stCondLst>
                                        </p:cTn>
                                        <p:tgtEl>
                                          <p:spTgt spid="5">
                                            <p:txEl>
                                              <p:pRg st="7" end="7"/>
                                            </p:txEl>
                                          </p:spTgt>
                                        </p:tgtEl>
                                        <p:attrNameLst>
                                          <p:attrName>xshear</p:attrName>
                                        </p:attrNameLst>
                                      </p:cBhvr>
                                    </p:anim>
                                    <p:animScale>
                                      <p:cBhvr>
                                        <p:cTn id="118" dur="400" decel="100000" autoRev="1" fill="hold">
                                          <p:stCondLst>
                                            <p:cond delay="1200"/>
                                          </p:stCondLst>
                                        </p:cTn>
                                        <p:tgtEl>
                                          <p:spTgt spid="5">
                                            <p:txEl>
                                              <p:pRg st="7" end="7"/>
                                            </p:txEl>
                                          </p:spTgt>
                                        </p:tgtEl>
                                      </p:cBhvr>
                                      <p:from x="100000" y="100000"/>
                                      <p:to x="80000" y="100000"/>
                                    </p:animScale>
                                    <p:anim by="(#ppt_h/3+#ppt_w*0.1)" calcmode="lin" valueType="num">
                                      <p:cBhvr additive="sum">
                                        <p:cTn id="119" dur="400" decel="100000" autoRev="1" fill="hold">
                                          <p:stCondLst>
                                            <p:cond delay="1200"/>
                                          </p:stCondLst>
                                        </p:cTn>
                                        <p:tgtEl>
                                          <p:spTgt spid="5">
                                            <p:txEl>
                                              <p:pRg st="7" end="7"/>
                                            </p:txEl>
                                          </p:spTgt>
                                        </p:tgtEl>
                                        <p:attrNameLst>
                                          <p:attrName>ppt_x</p:attrName>
                                        </p:attrNameLst>
                                      </p:cBhvr>
                                    </p:anim>
                                  </p:childTnLst>
                                </p:cTn>
                              </p:par>
                              <p:par>
                                <p:cTn id="120" presetID="34" presetClass="entr" presetSubtype="0" fill="hold" nodeType="withEffect">
                                  <p:stCondLst>
                                    <p:cond delay="0"/>
                                  </p:stCondLst>
                                  <p:childTnLst>
                                    <p:set>
                                      <p:cBhvr>
                                        <p:cTn id="121" dur="1" fill="hold">
                                          <p:stCondLst>
                                            <p:cond delay="0"/>
                                          </p:stCondLst>
                                        </p:cTn>
                                        <p:tgtEl>
                                          <p:spTgt spid="5">
                                            <p:txEl>
                                              <p:pRg st="8" end="8"/>
                                            </p:txEl>
                                          </p:spTgt>
                                        </p:tgtEl>
                                        <p:attrNameLst>
                                          <p:attrName>style.visibility</p:attrName>
                                        </p:attrNameLst>
                                      </p:cBhvr>
                                      <p:to>
                                        <p:strVal val="visible"/>
                                      </p:to>
                                    </p:set>
                                    <p:anim from="(-#ppt_w/2)" to="(#ppt_x)" calcmode="lin" valueType="num">
                                      <p:cBhvr>
                                        <p:cTn id="122" dur="1200" fill="hold">
                                          <p:stCondLst>
                                            <p:cond delay="0"/>
                                          </p:stCondLst>
                                        </p:cTn>
                                        <p:tgtEl>
                                          <p:spTgt spid="5">
                                            <p:txEl>
                                              <p:pRg st="8" end="8"/>
                                            </p:txEl>
                                          </p:spTgt>
                                        </p:tgtEl>
                                        <p:attrNameLst>
                                          <p:attrName>ppt_x</p:attrName>
                                        </p:attrNameLst>
                                      </p:cBhvr>
                                    </p:anim>
                                    <p:anim from="0" to="-1.0" calcmode="lin" valueType="num">
                                      <p:cBhvr>
                                        <p:cTn id="123" dur="400" decel="50000" autoRev="1" fill="hold">
                                          <p:stCondLst>
                                            <p:cond delay="1200"/>
                                          </p:stCondLst>
                                        </p:cTn>
                                        <p:tgtEl>
                                          <p:spTgt spid="5">
                                            <p:txEl>
                                              <p:pRg st="8" end="8"/>
                                            </p:txEl>
                                          </p:spTgt>
                                        </p:tgtEl>
                                        <p:attrNameLst>
                                          <p:attrName>xshear</p:attrName>
                                        </p:attrNameLst>
                                      </p:cBhvr>
                                    </p:anim>
                                    <p:animScale>
                                      <p:cBhvr>
                                        <p:cTn id="124" dur="400" decel="100000" autoRev="1" fill="hold">
                                          <p:stCondLst>
                                            <p:cond delay="1200"/>
                                          </p:stCondLst>
                                        </p:cTn>
                                        <p:tgtEl>
                                          <p:spTgt spid="5">
                                            <p:txEl>
                                              <p:pRg st="8" end="8"/>
                                            </p:txEl>
                                          </p:spTgt>
                                        </p:tgtEl>
                                      </p:cBhvr>
                                      <p:from x="100000" y="100000"/>
                                      <p:to x="80000" y="100000"/>
                                    </p:animScale>
                                    <p:anim by="(#ppt_h/3+#ppt_w*0.1)" calcmode="lin" valueType="num">
                                      <p:cBhvr additive="sum">
                                        <p:cTn id="125" dur="400" decel="100000" autoRev="1" fill="hold">
                                          <p:stCondLst>
                                            <p:cond delay="1200"/>
                                          </p:stCondLst>
                                        </p:cTn>
                                        <p:tgtEl>
                                          <p:spTgt spid="5">
                                            <p:txEl>
                                              <p:pRg st="8" end="8"/>
                                            </p:txEl>
                                          </p:spTgt>
                                        </p:tgtEl>
                                        <p:attrNameLst>
                                          <p:attrName>ppt_x</p:attrName>
                                        </p:attrNameLst>
                                      </p:cBhvr>
                                    </p:anim>
                                  </p:childTnLst>
                                </p:cTn>
                              </p:par>
                              <p:par>
                                <p:cTn id="126" presetID="34" presetClass="entr" presetSubtype="0" fill="hold" nodeType="withEffect">
                                  <p:stCondLst>
                                    <p:cond delay="0"/>
                                  </p:stCondLst>
                                  <p:childTnLst>
                                    <p:set>
                                      <p:cBhvr>
                                        <p:cTn id="127" dur="1" fill="hold">
                                          <p:stCondLst>
                                            <p:cond delay="0"/>
                                          </p:stCondLst>
                                        </p:cTn>
                                        <p:tgtEl>
                                          <p:spTgt spid="5">
                                            <p:txEl>
                                              <p:pRg st="9" end="9"/>
                                            </p:txEl>
                                          </p:spTgt>
                                        </p:tgtEl>
                                        <p:attrNameLst>
                                          <p:attrName>style.visibility</p:attrName>
                                        </p:attrNameLst>
                                      </p:cBhvr>
                                      <p:to>
                                        <p:strVal val="visible"/>
                                      </p:to>
                                    </p:set>
                                    <p:anim from="(-#ppt_w/2)" to="(#ppt_x)" calcmode="lin" valueType="num">
                                      <p:cBhvr>
                                        <p:cTn id="128" dur="1200" fill="hold">
                                          <p:stCondLst>
                                            <p:cond delay="0"/>
                                          </p:stCondLst>
                                        </p:cTn>
                                        <p:tgtEl>
                                          <p:spTgt spid="5">
                                            <p:txEl>
                                              <p:pRg st="9" end="9"/>
                                            </p:txEl>
                                          </p:spTgt>
                                        </p:tgtEl>
                                        <p:attrNameLst>
                                          <p:attrName>ppt_x</p:attrName>
                                        </p:attrNameLst>
                                      </p:cBhvr>
                                    </p:anim>
                                    <p:anim from="0" to="-1.0" calcmode="lin" valueType="num">
                                      <p:cBhvr>
                                        <p:cTn id="129" dur="400" decel="50000" autoRev="1" fill="hold">
                                          <p:stCondLst>
                                            <p:cond delay="1200"/>
                                          </p:stCondLst>
                                        </p:cTn>
                                        <p:tgtEl>
                                          <p:spTgt spid="5">
                                            <p:txEl>
                                              <p:pRg st="9" end="9"/>
                                            </p:txEl>
                                          </p:spTgt>
                                        </p:tgtEl>
                                        <p:attrNameLst>
                                          <p:attrName>xshear</p:attrName>
                                        </p:attrNameLst>
                                      </p:cBhvr>
                                    </p:anim>
                                    <p:animScale>
                                      <p:cBhvr>
                                        <p:cTn id="130" dur="400" decel="100000" autoRev="1" fill="hold">
                                          <p:stCondLst>
                                            <p:cond delay="1200"/>
                                          </p:stCondLst>
                                        </p:cTn>
                                        <p:tgtEl>
                                          <p:spTgt spid="5">
                                            <p:txEl>
                                              <p:pRg st="9" end="9"/>
                                            </p:txEl>
                                          </p:spTgt>
                                        </p:tgtEl>
                                      </p:cBhvr>
                                      <p:from x="100000" y="100000"/>
                                      <p:to x="80000" y="100000"/>
                                    </p:animScale>
                                    <p:anim by="(#ppt_h/3+#ppt_w*0.1)" calcmode="lin" valueType="num">
                                      <p:cBhvr additive="sum">
                                        <p:cTn id="131" dur="400" decel="100000" autoRev="1" fill="hold">
                                          <p:stCondLst>
                                            <p:cond delay="1200"/>
                                          </p:stCondLst>
                                        </p:cTn>
                                        <p:tgtEl>
                                          <p:spTgt spid="5">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142900"/>
            <a:ext cx="6672266" cy="928694"/>
          </a:xfrm>
        </p:spPr>
        <p:txBody>
          <a:bodyPr>
            <a:normAutofit/>
          </a:bodyPr>
          <a:lstStyle/>
          <a:p>
            <a:r>
              <a:rPr lang="hr-HR" sz="4400" dirty="0" smtClean="0">
                <a:solidFill>
                  <a:schemeClr val="accent1">
                    <a:lumMod val="60000"/>
                    <a:lumOff val="40000"/>
                  </a:schemeClr>
                </a:solidFill>
              </a:rPr>
              <a:t>Aloe vera</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357422" y="857232"/>
            <a:ext cx="6172216" cy="5017624"/>
          </a:xfrm>
        </p:spPr>
        <p:txBody>
          <a:bodyPr/>
          <a:lstStyle/>
          <a:p>
            <a:pPr>
              <a:buSzPct val="100000"/>
              <a:buFont typeface="Courier New" pitchFamily="49" charset="0"/>
              <a:buChar char="o"/>
            </a:pPr>
            <a:r>
              <a:rPr lang="hr-HR" dirty="0" smtClean="0">
                <a:solidFill>
                  <a:schemeClr val="accent1">
                    <a:lumMod val="75000"/>
                  </a:schemeClr>
                </a:solidFill>
                <a:latin typeface="Comic Sans MS" pitchFamily="66" charset="0"/>
              </a:rPr>
              <a:t> </a:t>
            </a:r>
            <a:r>
              <a:rPr lang="hr-HR" sz="2000" dirty="0" smtClean="0">
                <a:solidFill>
                  <a:schemeClr val="accent1">
                    <a:lumMod val="75000"/>
                  </a:schemeClr>
                </a:solidFill>
                <a:latin typeface="Comic Sans MS" pitchFamily="66" charset="0"/>
              </a:rPr>
              <a:t>Poznata kao </a:t>
            </a:r>
            <a:r>
              <a:rPr lang="hr-HR" sz="2000" dirty="0" err="1" smtClean="0">
                <a:solidFill>
                  <a:schemeClr val="accent1">
                    <a:lumMod val="75000"/>
                  </a:schemeClr>
                </a:solidFill>
                <a:latin typeface="Comic Sans MS" pitchFamily="66" charset="0"/>
              </a:rPr>
              <a:t>aloja</a:t>
            </a:r>
            <a:r>
              <a:rPr lang="hr-HR" sz="2000" dirty="0" smtClean="0">
                <a:solidFill>
                  <a:schemeClr val="accent1">
                    <a:lumMod val="75000"/>
                  </a:schemeClr>
                </a:solidFill>
                <a:latin typeface="Comic Sans MS" pitchFamily="66" charset="0"/>
              </a:rPr>
              <a:t> (</a:t>
            </a:r>
            <a:r>
              <a:rPr lang="hr-HR" sz="2000" dirty="0" err="1" smtClean="0">
                <a:solidFill>
                  <a:schemeClr val="accent1">
                    <a:lumMod val="75000"/>
                  </a:schemeClr>
                </a:solidFill>
                <a:latin typeface="Comic Sans MS" pitchFamily="66" charset="0"/>
              </a:rPr>
              <a:t>aloa</a:t>
            </a:r>
            <a:r>
              <a:rPr lang="hr-HR" sz="2000" dirty="0" smtClean="0">
                <a:solidFill>
                  <a:schemeClr val="accent1">
                    <a:lumMod val="75000"/>
                  </a:schemeClr>
                </a:solidFill>
                <a:latin typeface="Comic Sans MS" pitchFamily="66" charset="0"/>
              </a:rPr>
              <a:t> vera)</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Dolazi iz istočne i južne </a:t>
            </a:r>
            <a:r>
              <a:rPr lang="hr-HR" sz="2000" dirty="0" smtClean="0">
                <a:solidFill>
                  <a:schemeClr val="accent1">
                    <a:lumMod val="75000"/>
                  </a:schemeClr>
                </a:solidFill>
                <a:latin typeface="Comic Sans MS" pitchFamily="66" charset="0"/>
              </a:rPr>
              <a:t>Afrike</a:t>
            </a:r>
            <a:endParaRPr lang="hr-HR" sz="2000" dirty="0" smtClean="0">
              <a:solidFill>
                <a:schemeClr val="accent1">
                  <a:lumMod val="75000"/>
                </a:schemeClr>
              </a:solidFill>
              <a:latin typeface="Comic Sans MS" pitchFamily="66" charset="0"/>
            </a:endParaRPr>
          </a:p>
          <a:p>
            <a:pPr>
              <a:buSzPct val="100000"/>
              <a:buFont typeface="Courier New" pitchFamily="49" charset="0"/>
              <a:buChar char="o"/>
            </a:pPr>
            <a:r>
              <a:rPr lang="hr-HR" sz="2000" dirty="0" smtClean="0">
                <a:solidFill>
                  <a:schemeClr val="accent1">
                    <a:lumMod val="75000"/>
                  </a:schemeClr>
                </a:solidFill>
                <a:latin typeface="Comic Sans MS" pitchFamily="66" charset="0"/>
              </a:rPr>
              <a:t> Dijelovi za upotrebu su sok ili gel iz listova</a:t>
            </a:r>
          </a:p>
          <a:p>
            <a:pPr>
              <a:buSzPct val="100000"/>
              <a:buFont typeface="Courier New" pitchFamily="49" charset="0"/>
              <a:buChar char="o"/>
            </a:pPr>
            <a:r>
              <a:rPr lang="hr-HR" sz="2000" dirty="0" smtClean="0">
                <a:solidFill>
                  <a:schemeClr val="accent1">
                    <a:lumMod val="75000"/>
                  </a:schemeClr>
                </a:solidFill>
                <a:latin typeface="Comic Sans MS" pitchFamily="66" charset="0"/>
              </a:rPr>
              <a:t> Poboljšava zacjeljivanje </a:t>
            </a:r>
            <a:r>
              <a:rPr lang="hr-HR" sz="2000" dirty="0" smtClean="0">
                <a:solidFill>
                  <a:schemeClr val="accent1">
                    <a:lumMod val="75000"/>
                  </a:schemeClr>
                </a:solidFill>
                <a:latin typeface="Comic Sans MS" pitchFamily="66" charset="0"/>
              </a:rPr>
              <a:t>rana</a:t>
            </a:r>
            <a:endParaRPr lang="hr-HR" sz="2000" dirty="0" smtClean="0">
              <a:solidFill>
                <a:schemeClr val="accent1">
                  <a:lumMod val="75000"/>
                </a:schemeClr>
              </a:solidFill>
              <a:latin typeface="Comic Sans MS" pitchFamily="66" charset="0"/>
            </a:endParaRPr>
          </a:p>
          <a:p>
            <a:pPr>
              <a:buSzPct val="100000"/>
              <a:buFont typeface="Courier New" pitchFamily="49" charset="0"/>
              <a:buChar char="o"/>
            </a:pPr>
            <a:r>
              <a:rPr lang="hr-HR" sz="2000" dirty="0" smtClean="0">
                <a:solidFill>
                  <a:schemeClr val="accent1">
                    <a:lumMod val="75000"/>
                  </a:schemeClr>
                </a:solidFill>
                <a:latin typeface="Comic Sans MS" pitchFamily="66" charset="0"/>
              </a:rPr>
              <a:t> D</a:t>
            </a:r>
            <a:r>
              <a:rPr lang="pt-BR" sz="2000" dirty="0" smtClean="0">
                <a:solidFill>
                  <a:schemeClr val="accent1">
                    <a:lumMod val="75000"/>
                  </a:schemeClr>
                </a:solidFill>
                <a:latin typeface="Comic Sans MS" pitchFamily="66" charset="0"/>
              </a:rPr>
              <a:t>uljine</a:t>
            </a:r>
            <a:r>
              <a:rPr lang="hr-HR" sz="2000" dirty="0" smtClean="0">
                <a:solidFill>
                  <a:schemeClr val="accent1">
                    <a:lumMod val="75000"/>
                  </a:schemeClr>
                </a:solidFill>
                <a:latin typeface="Comic Sans MS" pitchFamily="66" charset="0"/>
              </a:rPr>
              <a:t> listova su</a:t>
            </a:r>
            <a:r>
              <a:rPr lang="pt-BR" sz="2000" dirty="0" smtClean="0">
                <a:solidFill>
                  <a:schemeClr val="accent1">
                    <a:lumMod val="75000"/>
                  </a:schemeClr>
                </a:solidFill>
                <a:latin typeface="Comic Sans MS" pitchFamily="66" charset="0"/>
              </a:rPr>
              <a:t> 40 do 50 cm</a:t>
            </a:r>
            <a:endParaRPr lang="hr-HR" sz="2000" dirty="0" smtClean="0">
              <a:solidFill>
                <a:schemeClr val="accent1">
                  <a:lumMod val="75000"/>
                </a:schemeClr>
              </a:solidFill>
              <a:latin typeface="Comic Sans MS" pitchFamily="66" charset="0"/>
            </a:endParaRPr>
          </a:p>
          <a:p>
            <a:pPr>
              <a:buSzPct val="100000"/>
              <a:buFont typeface="Courier New" pitchFamily="49" charset="0"/>
              <a:buChar char="o"/>
            </a:pPr>
            <a:endParaRPr lang="hr-HR" sz="2000" dirty="0" smtClean="0">
              <a:solidFill>
                <a:schemeClr val="accent1">
                  <a:lumMod val="75000"/>
                </a:schemeClr>
              </a:solidFill>
            </a:endParaRPr>
          </a:p>
          <a:p>
            <a:pPr>
              <a:buSzPct val="100000"/>
              <a:buFont typeface="Courier New" pitchFamily="49" charset="0"/>
              <a:buChar char="o"/>
            </a:pPr>
            <a:endParaRPr lang="hr-HR" dirty="0">
              <a:solidFill>
                <a:schemeClr val="accent1">
                  <a:lumMod val="75000"/>
                </a:schemeClr>
              </a:solidFill>
            </a:endParaRPr>
          </a:p>
        </p:txBody>
      </p:sp>
      <p:grpSp>
        <p:nvGrpSpPr>
          <p:cNvPr id="15" name="Grupa 14"/>
          <p:cNvGrpSpPr/>
          <p:nvPr/>
        </p:nvGrpSpPr>
        <p:grpSpPr>
          <a:xfrm>
            <a:off x="7044231" y="117089"/>
            <a:ext cx="2327222" cy="1651451"/>
            <a:chOff x="5286348" y="3618665"/>
            <a:chExt cx="3857652" cy="3239335"/>
          </a:xfrm>
        </p:grpSpPr>
        <p:sp>
          <p:nvSpPr>
            <p:cNvPr id="6" name="Prostoručno 5"/>
            <p:cNvSpPr/>
            <p:nvPr/>
          </p:nvSpPr>
          <p:spPr>
            <a:xfrm rot="894184">
              <a:off x="5761808" y="3618665"/>
              <a:ext cx="1844723" cy="2827361"/>
            </a:xfrm>
            <a:custGeom>
              <a:avLst/>
              <a:gdLst>
                <a:gd name="connsiteX0" fmla="*/ 268406 w 1844723"/>
                <a:gd name="connsiteY0" fmla="*/ 875731 h 2827361"/>
                <a:gd name="connsiteX1" fmla="*/ 1100919 w 1844723"/>
                <a:gd name="connsiteY1" fmla="*/ 2472519 h 2827361"/>
                <a:gd name="connsiteX2" fmla="*/ 1701421 w 1844723"/>
                <a:gd name="connsiteY2" fmla="*/ 2458871 h 2827361"/>
                <a:gd name="connsiteX3" fmla="*/ 241110 w 1844723"/>
                <a:gd name="connsiteY3" fmla="*/ 261582 h 2827361"/>
                <a:gd name="connsiteX4" fmla="*/ 268406 w 1844723"/>
                <a:gd name="connsiteY4" fmla="*/ 875731 h 282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723" h="2827361">
                  <a:moveTo>
                    <a:pt x="268406" y="875731"/>
                  </a:moveTo>
                  <a:cubicBezTo>
                    <a:pt x="411708" y="1244221"/>
                    <a:pt x="862083" y="2208662"/>
                    <a:pt x="1100919" y="2472519"/>
                  </a:cubicBezTo>
                  <a:cubicBezTo>
                    <a:pt x="1339755" y="2736376"/>
                    <a:pt x="1844723" y="2827361"/>
                    <a:pt x="1701421" y="2458871"/>
                  </a:cubicBezTo>
                  <a:cubicBezTo>
                    <a:pt x="1558120" y="2090382"/>
                    <a:pt x="482220" y="523164"/>
                    <a:pt x="241110" y="261582"/>
                  </a:cubicBezTo>
                  <a:cubicBezTo>
                    <a:pt x="0" y="0"/>
                    <a:pt x="125105" y="507242"/>
                    <a:pt x="268406" y="87573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rgbClr val="00B050"/>
                </a:solidFill>
              </a:endParaRPr>
            </a:p>
          </p:txBody>
        </p:sp>
        <p:grpSp>
          <p:nvGrpSpPr>
            <p:cNvPr id="14" name="Grupa 13"/>
            <p:cNvGrpSpPr/>
            <p:nvPr/>
          </p:nvGrpSpPr>
          <p:grpSpPr>
            <a:xfrm>
              <a:off x="5286348" y="3771102"/>
              <a:ext cx="3857652" cy="3086898"/>
              <a:chOff x="4259536" y="3344246"/>
              <a:chExt cx="4339391" cy="3444064"/>
            </a:xfrm>
          </p:grpSpPr>
          <p:sp>
            <p:nvSpPr>
              <p:cNvPr id="8" name="Prostoručno 7"/>
              <p:cNvSpPr/>
              <p:nvPr/>
            </p:nvSpPr>
            <p:spPr>
              <a:xfrm rot="3424907">
                <a:off x="5837665" y="3557846"/>
                <a:ext cx="1844723" cy="2827361"/>
              </a:xfrm>
              <a:custGeom>
                <a:avLst/>
                <a:gdLst>
                  <a:gd name="connsiteX0" fmla="*/ 268406 w 1844723"/>
                  <a:gd name="connsiteY0" fmla="*/ 875731 h 2827361"/>
                  <a:gd name="connsiteX1" fmla="*/ 1100919 w 1844723"/>
                  <a:gd name="connsiteY1" fmla="*/ 2472519 h 2827361"/>
                  <a:gd name="connsiteX2" fmla="*/ 1701421 w 1844723"/>
                  <a:gd name="connsiteY2" fmla="*/ 2458871 h 2827361"/>
                  <a:gd name="connsiteX3" fmla="*/ 241110 w 1844723"/>
                  <a:gd name="connsiteY3" fmla="*/ 261582 h 2827361"/>
                  <a:gd name="connsiteX4" fmla="*/ 268406 w 1844723"/>
                  <a:gd name="connsiteY4" fmla="*/ 875731 h 282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723" h="2827361">
                    <a:moveTo>
                      <a:pt x="268406" y="875731"/>
                    </a:moveTo>
                    <a:cubicBezTo>
                      <a:pt x="411708" y="1244221"/>
                      <a:pt x="862083" y="2208662"/>
                      <a:pt x="1100919" y="2472519"/>
                    </a:cubicBezTo>
                    <a:cubicBezTo>
                      <a:pt x="1339755" y="2736376"/>
                      <a:pt x="1844723" y="2827361"/>
                      <a:pt x="1701421" y="2458871"/>
                    </a:cubicBezTo>
                    <a:cubicBezTo>
                      <a:pt x="1558120" y="2090382"/>
                      <a:pt x="482220" y="523164"/>
                      <a:pt x="241110" y="261582"/>
                    </a:cubicBezTo>
                    <a:cubicBezTo>
                      <a:pt x="0" y="0"/>
                      <a:pt x="125105" y="507242"/>
                      <a:pt x="268406" y="87573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rgbClr val="00B050"/>
                  </a:solidFill>
                </a:endParaRPr>
              </a:p>
            </p:txBody>
          </p:sp>
          <p:sp>
            <p:nvSpPr>
              <p:cNvPr id="9" name="Prostoručno 8"/>
              <p:cNvSpPr/>
              <p:nvPr/>
            </p:nvSpPr>
            <p:spPr>
              <a:xfrm rot="4440274">
                <a:off x="6262885" y="3863030"/>
                <a:ext cx="1844723" cy="2827361"/>
              </a:xfrm>
              <a:custGeom>
                <a:avLst/>
                <a:gdLst>
                  <a:gd name="connsiteX0" fmla="*/ 268406 w 1844723"/>
                  <a:gd name="connsiteY0" fmla="*/ 875731 h 2827361"/>
                  <a:gd name="connsiteX1" fmla="*/ 1100919 w 1844723"/>
                  <a:gd name="connsiteY1" fmla="*/ 2472519 h 2827361"/>
                  <a:gd name="connsiteX2" fmla="*/ 1701421 w 1844723"/>
                  <a:gd name="connsiteY2" fmla="*/ 2458871 h 2827361"/>
                  <a:gd name="connsiteX3" fmla="*/ 241110 w 1844723"/>
                  <a:gd name="connsiteY3" fmla="*/ 261582 h 2827361"/>
                  <a:gd name="connsiteX4" fmla="*/ 268406 w 1844723"/>
                  <a:gd name="connsiteY4" fmla="*/ 875731 h 282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723" h="2827361">
                    <a:moveTo>
                      <a:pt x="268406" y="875731"/>
                    </a:moveTo>
                    <a:cubicBezTo>
                      <a:pt x="411708" y="1244221"/>
                      <a:pt x="862083" y="2208662"/>
                      <a:pt x="1100919" y="2472519"/>
                    </a:cubicBezTo>
                    <a:cubicBezTo>
                      <a:pt x="1339755" y="2736376"/>
                      <a:pt x="1844723" y="2827361"/>
                      <a:pt x="1701421" y="2458871"/>
                    </a:cubicBezTo>
                    <a:cubicBezTo>
                      <a:pt x="1558120" y="2090382"/>
                      <a:pt x="482220" y="523164"/>
                      <a:pt x="241110" y="261582"/>
                    </a:cubicBezTo>
                    <a:cubicBezTo>
                      <a:pt x="0" y="0"/>
                      <a:pt x="125105" y="507242"/>
                      <a:pt x="268406" y="87573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rgbClr val="00B050"/>
                  </a:solidFill>
                </a:endParaRPr>
              </a:p>
            </p:txBody>
          </p:sp>
          <p:sp>
            <p:nvSpPr>
              <p:cNvPr id="10" name="Prostoručno 9"/>
              <p:cNvSpPr/>
              <p:nvPr/>
            </p:nvSpPr>
            <p:spPr>
              <a:xfrm rot="20240708">
                <a:off x="4259536" y="3960949"/>
                <a:ext cx="1844723" cy="2827361"/>
              </a:xfrm>
              <a:custGeom>
                <a:avLst/>
                <a:gdLst>
                  <a:gd name="connsiteX0" fmla="*/ 268406 w 1844723"/>
                  <a:gd name="connsiteY0" fmla="*/ 875731 h 2827361"/>
                  <a:gd name="connsiteX1" fmla="*/ 1100919 w 1844723"/>
                  <a:gd name="connsiteY1" fmla="*/ 2472519 h 2827361"/>
                  <a:gd name="connsiteX2" fmla="*/ 1701421 w 1844723"/>
                  <a:gd name="connsiteY2" fmla="*/ 2458871 h 2827361"/>
                  <a:gd name="connsiteX3" fmla="*/ 241110 w 1844723"/>
                  <a:gd name="connsiteY3" fmla="*/ 261582 h 2827361"/>
                  <a:gd name="connsiteX4" fmla="*/ 268406 w 1844723"/>
                  <a:gd name="connsiteY4" fmla="*/ 875731 h 282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723" h="2827361">
                    <a:moveTo>
                      <a:pt x="268406" y="875731"/>
                    </a:moveTo>
                    <a:cubicBezTo>
                      <a:pt x="411708" y="1244221"/>
                      <a:pt x="862083" y="2208662"/>
                      <a:pt x="1100919" y="2472519"/>
                    </a:cubicBezTo>
                    <a:cubicBezTo>
                      <a:pt x="1339755" y="2736376"/>
                      <a:pt x="1844723" y="2827361"/>
                      <a:pt x="1701421" y="2458871"/>
                    </a:cubicBezTo>
                    <a:cubicBezTo>
                      <a:pt x="1558120" y="2090382"/>
                      <a:pt x="482220" y="523164"/>
                      <a:pt x="241110" y="261582"/>
                    </a:cubicBezTo>
                    <a:cubicBezTo>
                      <a:pt x="0" y="0"/>
                      <a:pt x="125105" y="507242"/>
                      <a:pt x="268406" y="87573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rgbClr val="00B050"/>
                  </a:solidFill>
                </a:endParaRPr>
              </a:p>
            </p:txBody>
          </p:sp>
          <p:sp>
            <p:nvSpPr>
              <p:cNvPr id="11" name="Prostoručno 10"/>
              <p:cNvSpPr/>
              <p:nvPr/>
            </p:nvSpPr>
            <p:spPr>
              <a:xfrm>
                <a:off x="4643438" y="3643314"/>
                <a:ext cx="1844723" cy="2827361"/>
              </a:xfrm>
              <a:custGeom>
                <a:avLst/>
                <a:gdLst>
                  <a:gd name="connsiteX0" fmla="*/ 268406 w 1844723"/>
                  <a:gd name="connsiteY0" fmla="*/ 875731 h 2827361"/>
                  <a:gd name="connsiteX1" fmla="*/ 1100919 w 1844723"/>
                  <a:gd name="connsiteY1" fmla="*/ 2472519 h 2827361"/>
                  <a:gd name="connsiteX2" fmla="*/ 1701421 w 1844723"/>
                  <a:gd name="connsiteY2" fmla="*/ 2458871 h 2827361"/>
                  <a:gd name="connsiteX3" fmla="*/ 241110 w 1844723"/>
                  <a:gd name="connsiteY3" fmla="*/ 261582 h 2827361"/>
                  <a:gd name="connsiteX4" fmla="*/ 268406 w 1844723"/>
                  <a:gd name="connsiteY4" fmla="*/ 875731 h 282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723" h="2827361">
                    <a:moveTo>
                      <a:pt x="268406" y="875731"/>
                    </a:moveTo>
                    <a:cubicBezTo>
                      <a:pt x="411708" y="1244221"/>
                      <a:pt x="862083" y="2208662"/>
                      <a:pt x="1100919" y="2472519"/>
                    </a:cubicBezTo>
                    <a:cubicBezTo>
                      <a:pt x="1339755" y="2736376"/>
                      <a:pt x="1844723" y="2827361"/>
                      <a:pt x="1701421" y="2458871"/>
                    </a:cubicBezTo>
                    <a:cubicBezTo>
                      <a:pt x="1558120" y="2090382"/>
                      <a:pt x="482220" y="523164"/>
                      <a:pt x="241110" y="261582"/>
                    </a:cubicBezTo>
                    <a:cubicBezTo>
                      <a:pt x="0" y="0"/>
                      <a:pt x="125105" y="507242"/>
                      <a:pt x="268406" y="87573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rgbClr val="00B050"/>
                  </a:solidFill>
                </a:endParaRPr>
              </a:p>
            </p:txBody>
          </p:sp>
          <p:sp>
            <p:nvSpPr>
              <p:cNvPr id="12" name="Prostoručno 11"/>
              <p:cNvSpPr/>
              <p:nvPr/>
            </p:nvSpPr>
            <p:spPr>
              <a:xfrm rot="1826249">
                <a:off x="5446803" y="3344246"/>
                <a:ext cx="1844723" cy="2827361"/>
              </a:xfrm>
              <a:custGeom>
                <a:avLst/>
                <a:gdLst>
                  <a:gd name="connsiteX0" fmla="*/ 268406 w 1844723"/>
                  <a:gd name="connsiteY0" fmla="*/ 875731 h 2827361"/>
                  <a:gd name="connsiteX1" fmla="*/ 1100919 w 1844723"/>
                  <a:gd name="connsiteY1" fmla="*/ 2472519 h 2827361"/>
                  <a:gd name="connsiteX2" fmla="*/ 1701421 w 1844723"/>
                  <a:gd name="connsiteY2" fmla="*/ 2458871 h 2827361"/>
                  <a:gd name="connsiteX3" fmla="*/ 241110 w 1844723"/>
                  <a:gd name="connsiteY3" fmla="*/ 261582 h 2827361"/>
                  <a:gd name="connsiteX4" fmla="*/ 268406 w 1844723"/>
                  <a:gd name="connsiteY4" fmla="*/ 875731 h 282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723" h="2827361">
                    <a:moveTo>
                      <a:pt x="268406" y="875731"/>
                    </a:moveTo>
                    <a:cubicBezTo>
                      <a:pt x="411708" y="1244221"/>
                      <a:pt x="862083" y="2208662"/>
                      <a:pt x="1100919" y="2472519"/>
                    </a:cubicBezTo>
                    <a:cubicBezTo>
                      <a:pt x="1339755" y="2736376"/>
                      <a:pt x="1844723" y="2827361"/>
                      <a:pt x="1701421" y="2458871"/>
                    </a:cubicBezTo>
                    <a:cubicBezTo>
                      <a:pt x="1558120" y="2090382"/>
                      <a:pt x="482220" y="523164"/>
                      <a:pt x="241110" y="261582"/>
                    </a:cubicBezTo>
                    <a:cubicBezTo>
                      <a:pt x="0" y="0"/>
                      <a:pt x="125105" y="507242"/>
                      <a:pt x="268406" y="87573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rgbClr val="00B050"/>
                  </a:solidFill>
                </a:endParaRPr>
              </a:p>
            </p:txBody>
          </p:sp>
          <p:sp>
            <p:nvSpPr>
              <p:cNvPr id="13" name="Prostoručno 12"/>
              <p:cNvSpPr/>
              <p:nvPr/>
            </p:nvSpPr>
            <p:spPr>
              <a:xfrm rot="3793621">
                <a:off x="6041634" y="3689918"/>
                <a:ext cx="1844723" cy="2827361"/>
              </a:xfrm>
              <a:custGeom>
                <a:avLst/>
                <a:gdLst>
                  <a:gd name="connsiteX0" fmla="*/ 268406 w 1844723"/>
                  <a:gd name="connsiteY0" fmla="*/ 875731 h 2827361"/>
                  <a:gd name="connsiteX1" fmla="*/ 1100919 w 1844723"/>
                  <a:gd name="connsiteY1" fmla="*/ 2472519 h 2827361"/>
                  <a:gd name="connsiteX2" fmla="*/ 1701421 w 1844723"/>
                  <a:gd name="connsiteY2" fmla="*/ 2458871 h 2827361"/>
                  <a:gd name="connsiteX3" fmla="*/ 241110 w 1844723"/>
                  <a:gd name="connsiteY3" fmla="*/ 261582 h 2827361"/>
                  <a:gd name="connsiteX4" fmla="*/ 268406 w 1844723"/>
                  <a:gd name="connsiteY4" fmla="*/ 875731 h 282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723" h="2827361">
                    <a:moveTo>
                      <a:pt x="268406" y="875731"/>
                    </a:moveTo>
                    <a:cubicBezTo>
                      <a:pt x="411708" y="1244221"/>
                      <a:pt x="862083" y="2208662"/>
                      <a:pt x="1100919" y="2472519"/>
                    </a:cubicBezTo>
                    <a:cubicBezTo>
                      <a:pt x="1339755" y="2736376"/>
                      <a:pt x="1844723" y="2827361"/>
                      <a:pt x="1701421" y="2458871"/>
                    </a:cubicBezTo>
                    <a:cubicBezTo>
                      <a:pt x="1558120" y="2090382"/>
                      <a:pt x="482220" y="523164"/>
                      <a:pt x="241110" y="261582"/>
                    </a:cubicBezTo>
                    <a:cubicBezTo>
                      <a:pt x="0" y="0"/>
                      <a:pt x="125105" y="507242"/>
                      <a:pt x="268406" y="87573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rgbClr val="00B050"/>
                  </a:solidFill>
                </a:endParaRPr>
              </a:p>
            </p:txBody>
          </p:sp>
        </p:grpSp>
      </p:grpSp>
      <p:pic>
        <p:nvPicPr>
          <p:cNvPr id="4098" name="Picture 2" descr="Picture"/>
          <p:cNvPicPr>
            <a:picLocks noChangeAspect="1" noChangeArrowheads="1"/>
          </p:cNvPicPr>
          <p:nvPr/>
        </p:nvPicPr>
        <p:blipFill>
          <a:blip r:embed="rId2"/>
          <a:srcRect/>
          <a:stretch>
            <a:fillRect/>
          </a:stretch>
        </p:blipFill>
        <p:spPr bwMode="auto">
          <a:xfrm>
            <a:off x="0" y="2928934"/>
            <a:ext cx="9144000" cy="3929066"/>
          </a:xfrm>
          <a:prstGeom prst="rect">
            <a:avLst/>
          </a:prstGeom>
          <a:noFill/>
        </p:spPr>
      </p:pic>
      <p:sp>
        <p:nvSpPr>
          <p:cNvPr id="17" name="TekstniOkvir 16"/>
          <p:cNvSpPr txBox="1"/>
          <p:nvPr/>
        </p:nvSpPr>
        <p:spPr>
          <a:xfrm>
            <a:off x="5715008" y="6488668"/>
            <a:ext cx="3428992" cy="369332"/>
          </a:xfrm>
          <a:prstGeom prst="rect">
            <a:avLst/>
          </a:prstGeom>
          <a:noFill/>
        </p:spPr>
        <p:txBody>
          <a:bodyPr wrap="square" rtlCol="0">
            <a:spAutoFit/>
          </a:bodyPr>
          <a:lstStyle/>
          <a:p>
            <a:r>
              <a:rPr lang="hr-HR" b="1" u="sng" dirty="0" smtClean="0"/>
              <a:t>Biljka afričkog kontinenta</a:t>
            </a:r>
            <a:endParaRPr lang="hr-HR" b="1" u="sng"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par>
                                <p:cTn id="52" presetID="25" presetClass="entr" presetSubtype="0" fill="hold"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4" presetClass="entr" presetSubtype="0" fill="hold" nodeType="clickEffect">
                                  <p:stCondLst>
                                    <p:cond delay="0"/>
                                  </p:stCondLst>
                                  <p:childTnLst>
                                    <p:set>
                                      <p:cBhvr>
                                        <p:cTn id="65" dur="1" fill="hold">
                                          <p:stCondLst>
                                            <p:cond delay="0"/>
                                          </p:stCondLst>
                                        </p:cTn>
                                        <p:tgtEl>
                                          <p:spTgt spid="4098"/>
                                        </p:tgtEl>
                                        <p:attrNameLst>
                                          <p:attrName>style.visibility</p:attrName>
                                        </p:attrNameLst>
                                      </p:cBhvr>
                                      <p:to>
                                        <p:strVal val="visible"/>
                                      </p:to>
                                    </p:set>
                                    <p:anim from="(-#ppt_w/2)" to="(#ppt_x)" calcmode="lin" valueType="num">
                                      <p:cBhvr>
                                        <p:cTn id="66" dur="600" fill="hold">
                                          <p:stCondLst>
                                            <p:cond delay="0"/>
                                          </p:stCondLst>
                                        </p:cTn>
                                        <p:tgtEl>
                                          <p:spTgt spid="4098"/>
                                        </p:tgtEl>
                                        <p:attrNameLst>
                                          <p:attrName>ppt_x</p:attrName>
                                        </p:attrNameLst>
                                      </p:cBhvr>
                                    </p:anim>
                                    <p:anim from="0" to="-1.0" calcmode="lin" valueType="num">
                                      <p:cBhvr>
                                        <p:cTn id="67" dur="200" decel="50000" autoRev="1" fill="hold">
                                          <p:stCondLst>
                                            <p:cond delay="600"/>
                                          </p:stCondLst>
                                        </p:cTn>
                                        <p:tgtEl>
                                          <p:spTgt spid="4098"/>
                                        </p:tgtEl>
                                        <p:attrNameLst>
                                          <p:attrName>xshear</p:attrName>
                                        </p:attrNameLst>
                                      </p:cBhvr>
                                    </p:anim>
                                    <p:animScale>
                                      <p:cBhvr>
                                        <p:cTn id="68" dur="200" decel="100000" autoRev="1" fill="hold">
                                          <p:stCondLst>
                                            <p:cond delay="600"/>
                                          </p:stCondLst>
                                        </p:cTn>
                                        <p:tgtEl>
                                          <p:spTgt spid="4098"/>
                                        </p:tgtEl>
                                      </p:cBhvr>
                                      <p:from x="100000" y="100000"/>
                                      <p:to x="80000" y="100000"/>
                                    </p:animScale>
                                    <p:anim by="(#ppt_h/3+#ppt_w*0.1)" calcmode="lin" valueType="num">
                                      <p:cBhvr additive="sum">
                                        <p:cTn id="69" dur="200" decel="100000" autoRev="1" fill="hold">
                                          <p:stCondLst>
                                            <p:cond delay="600"/>
                                          </p:stCondLst>
                                        </p:cTn>
                                        <p:tgtEl>
                                          <p:spTgt spid="4098"/>
                                        </p:tgtEl>
                                        <p:attrNameLst>
                                          <p:attrName>ppt_x</p:attrName>
                                        </p:attrNameLst>
                                      </p:cBhvr>
                                    </p:anim>
                                  </p:childTnLst>
                                </p:cTn>
                              </p:par>
                              <p:par>
                                <p:cTn id="70" presetID="34" presetClass="entr" presetSubtype="0" fill="hold" nodeType="withEffect">
                                  <p:stCondLst>
                                    <p:cond delay="0"/>
                                  </p:stCondLst>
                                  <p:childTnLst>
                                    <p:set>
                                      <p:cBhvr>
                                        <p:cTn id="71" dur="1" fill="hold">
                                          <p:stCondLst>
                                            <p:cond delay="0"/>
                                          </p:stCondLst>
                                        </p:cTn>
                                        <p:tgtEl>
                                          <p:spTgt spid="17">
                                            <p:txEl>
                                              <p:pRg st="0" end="0"/>
                                            </p:txEl>
                                          </p:spTgt>
                                        </p:tgtEl>
                                        <p:attrNameLst>
                                          <p:attrName>style.visibility</p:attrName>
                                        </p:attrNameLst>
                                      </p:cBhvr>
                                      <p:to>
                                        <p:strVal val="visible"/>
                                      </p:to>
                                    </p:set>
                                    <p:anim from="(-#ppt_w/2)" to="(#ppt_x)" calcmode="lin" valueType="num">
                                      <p:cBhvr>
                                        <p:cTn id="72" dur="600" fill="hold">
                                          <p:stCondLst>
                                            <p:cond delay="0"/>
                                          </p:stCondLst>
                                        </p:cTn>
                                        <p:tgtEl>
                                          <p:spTgt spid="17">
                                            <p:txEl>
                                              <p:pRg st="0" end="0"/>
                                            </p:txEl>
                                          </p:spTgt>
                                        </p:tgtEl>
                                        <p:attrNameLst>
                                          <p:attrName>ppt_x</p:attrName>
                                        </p:attrNameLst>
                                      </p:cBhvr>
                                    </p:anim>
                                    <p:anim from="0" to="-1.0" calcmode="lin" valueType="num">
                                      <p:cBhvr>
                                        <p:cTn id="73" dur="200" decel="50000" autoRev="1" fill="hold">
                                          <p:stCondLst>
                                            <p:cond delay="600"/>
                                          </p:stCondLst>
                                        </p:cTn>
                                        <p:tgtEl>
                                          <p:spTgt spid="17">
                                            <p:txEl>
                                              <p:pRg st="0" end="0"/>
                                            </p:txEl>
                                          </p:spTgt>
                                        </p:tgtEl>
                                        <p:attrNameLst>
                                          <p:attrName>xshear</p:attrName>
                                        </p:attrNameLst>
                                      </p:cBhvr>
                                    </p:anim>
                                    <p:animScale>
                                      <p:cBhvr>
                                        <p:cTn id="74" dur="200" decel="100000" autoRev="1" fill="hold">
                                          <p:stCondLst>
                                            <p:cond delay="600"/>
                                          </p:stCondLst>
                                        </p:cTn>
                                        <p:tgtEl>
                                          <p:spTgt spid="17">
                                            <p:txEl>
                                              <p:pRg st="0" end="0"/>
                                            </p:txEl>
                                          </p:spTgt>
                                        </p:tgtEl>
                                      </p:cBhvr>
                                      <p:from x="100000" y="100000"/>
                                      <p:to x="80000" y="100000"/>
                                    </p:animScale>
                                    <p:anim by="(#ppt_h/3+#ppt_w*0.1)" calcmode="lin" valueType="num">
                                      <p:cBhvr additive="sum">
                                        <p:cTn id="75" dur="200" decel="100000" autoRev="1" fill="hold">
                                          <p:stCondLst>
                                            <p:cond delay="600"/>
                                          </p:stCondLst>
                                        </p:cTn>
                                        <p:tgtEl>
                                          <p:spTgt spid="17">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142900"/>
            <a:ext cx="6672266" cy="1000132"/>
          </a:xfrm>
        </p:spPr>
        <p:txBody>
          <a:bodyPr>
            <a:normAutofit/>
          </a:bodyPr>
          <a:lstStyle/>
          <a:p>
            <a:r>
              <a:rPr lang="hr-HR" sz="4400" dirty="0" smtClean="0">
                <a:solidFill>
                  <a:schemeClr val="accent1">
                    <a:lumMod val="60000"/>
                    <a:lumOff val="40000"/>
                  </a:schemeClr>
                </a:solidFill>
              </a:rPr>
              <a:t>Borač</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285984" y="928670"/>
            <a:ext cx="6143668" cy="4874748"/>
          </a:xfrm>
        </p:spPr>
        <p:txBody>
          <a:bodyPr>
            <a:normAutofit/>
          </a:bodyPr>
          <a:lstStyle/>
          <a:p>
            <a:pPr>
              <a:buSzPct val="100000"/>
              <a:buFont typeface="Courier New" pitchFamily="49" charset="0"/>
              <a:buChar char="o"/>
            </a:pPr>
            <a:r>
              <a:rPr lang="hr-HR" sz="2000" dirty="0" smtClean="0">
                <a:solidFill>
                  <a:schemeClr val="accent1">
                    <a:lumMod val="75000"/>
                  </a:schemeClr>
                </a:solidFill>
                <a:latin typeface="Comic Sans MS" pitchFamily="66" charset="0"/>
              </a:rPr>
              <a:t> Poznat kao boražina, boratka, oštrolistac</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Dolazi iz Europe i Bliskog istoka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Dijelovi za upotrebu su sjemenke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Liječi upalu bubrega, kašalj, upalu vena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Visina mu je 15-70 cm</a:t>
            </a:r>
          </a:p>
          <a:p>
            <a:pPr>
              <a:buSzPct val="100000"/>
            </a:pPr>
            <a:endParaRPr lang="hr-HR" sz="2000" dirty="0">
              <a:solidFill>
                <a:schemeClr val="accent1">
                  <a:lumMod val="75000"/>
                </a:schemeClr>
              </a:solidFill>
            </a:endParaRPr>
          </a:p>
        </p:txBody>
      </p:sp>
      <p:pic>
        <p:nvPicPr>
          <p:cNvPr id="29700" name="Picture 4" descr="http://ljekovitobilje.weebly.com/uploads/1/3/0/2/13023450/5504821.jpg?395"/>
          <p:cNvPicPr>
            <a:picLocks noChangeAspect="1" noChangeArrowheads="1"/>
          </p:cNvPicPr>
          <p:nvPr/>
        </p:nvPicPr>
        <p:blipFill>
          <a:blip r:embed="rId2"/>
          <a:srcRect/>
          <a:stretch>
            <a:fillRect/>
          </a:stretch>
        </p:blipFill>
        <p:spPr bwMode="auto">
          <a:xfrm>
            <a:off x="0" y="2857496"/>
            <a:ext cx="9144000" cy="4000504"/>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par>
                                <p:cTn id="52" presetID="25" presetClass="entr" presetSubtype="0" fill="hold"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4" presetClass="entr" presetSubtype="0" fill="hold" nodeType="clickEffect">
                                  <p:stCondLst>
                                    <p:cond delay="0"/>
                                  </p:stCondLst>
                                  <p:childTnLst>
                                    <p:set>
                                      <p:cBhvr>
                                        <p:cTn id="65" dur="1" fill="hold">
                                          <p:stCondLst>
                                            <p:cond delay="0"/>
                                          </p:stCondLst>
                                        </p:cTn>
                                        <p:tgtEl>
                                          <p:spTgt spid="29700"/>
                                        </p:tgtEl>
                                        <p:attrNameLst>
                                          <p:attrName>style.visibility</p:attrName>
                                        </p:attrNameLst>
                                      </p:cBhvr>
                                      <p:to>
                                        <p:strVal val="visible"/>
                                      </p:to>
                                    </p:set>
                                    <p:anim from="(-#ppt_w/2)" to="(#ppt_x)" calcmode="lin" valueType="num">
                                      <p:cBhvr>
                                        <p:cTn id="66" dur="600" fill="hold">
                                          <p:stCondLst>
                                            <p:cond delay="0"/>
                                          </p:stCondLst>
                                        </p:cTn>
                                        <p:tgtEl>
                                          <p:spTgt spid="29700"/>
                                        </p:tgtEl>
                                        <p:attrNameLst>
                                          <p:attrName>ppt_x</p:attrName>
                                        </p:attrNameLst>
                                      </p:cBhvr>
                                    </p:anim>
                                    <p:anim from="0" to="-1.0" calcmode="lin" valueType="num">
                                      <p:cBhvr>
                                        <p:cTn id="67" dur="200" decel="50000" autoRev="1" fill="hold">
                                          <p:stCondLst>
                                            <p:cond delay="600"/>
                                          </p:stCondLst>
                                        </p:cTn>
                                        <p:tgtEl>
                                          <p:spTgt spid="29700"/>
                                        </p:tgtEl>
                                        <p:attrNameLst>
                                          <p:attrName>xshear</p:attrName>
                                        </p:attrNameLst>
                                      </p:cBhvr>
                                    </p:anim>
                                    <p:animScale>
                                      <p:cBhvr>
                                        <p:cTn id="68" dur="200" decel="100000" autoRev="1" fill="hold">
                                          <p:stCondLst>
                                            <p:cond delay="600"/>
                                          </p:stCondLst>
                                        </p:cTn>
                                        <p:tgtEl>
                                          <p:spTgt spid="29700"/>
                                        </p:tgtEl>
                                      </p:cBhvr>
                                      <p:from x="100000" y="100000"/>
                                      <p:to x="80000" y="100000"/>
                                    </p:animScale>
                                    <p:anim by="(#ppt_h/3+#ppt_w*0.1)" calcmode="lin" valueType="num">
                                      <p:cBhvr additive="sum">
                                        <p:cTn id="69" dur="200" decel="100000" autoRev="1" fill="hold">
                                          <p:stCondLst>
                                            <p:cond delay="600"/>
                                          </p:stCondLst>
                                        </p:cTn>
                                        <p:tgtEl>
                                          <p:spTgt spid="2970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142900"/>
            <a:ext cx="6672266" cy="1000132"/>
          </a:xfrm>
        </p:spPr>
        <p:txBody>
          <a:bodyPr>
            <a:normAutofit/>
          </a:bodyPr>
          <a:lstStyle/>
          <a:p>
            <a:r>
              <a:rPr lang="hr-HR" sz="4400" dirty="0" smtClean="0">
                <a:solidFill>
                  <a:schemeClr val="accent1">
                    <a:lumMod val="60000"/>
                    <a:lumOff val="40000"/>
                  </a:schemeClr>
                </a:solidFill>
              </a:rPr>
              <a:t>Cimet</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143108" y="857232"/>
            <a:ext cx="6143668" cy="4874748"/>
          </a:xfrm>
        </p:spPr>
        <p:txBody>
          <a:bodyPr/>
          <a:lstStyle/>
          <a:p>
            <a:pPr>
              <a:buSzPct val="100000"/>
              <a:buFont typeface="Courier New" pitchFamily="49" charset="0"/>
              <a:buChar char="o"/>
            </a:pPr>
            <a:r>
              <a:rPr lang="hr-HR" sz="2000" dirty="0" smtClean="0">
                <a:solidFill>
                  <a:schemeClr val="accent1">
                    <a:lumMod val="75000"/>
                  </a:schemeClr>
                </a:solidFill>
                <a:latin typeface="Comic Sans MS" pitchFamily="66" charset="0"/>
              </a:rPr>
              <a:t> Poznat kao cimetovac</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Dolazi iz Šri Lanke</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Dio za upotrebu je sušena unutrašnja kora izdanaka</a:t>
            </a:r>
          </a:p>
          <a:p>
            <a:pPr>
              <a:buSzPct val="100000"/>
              <a:buFont typeface="Courier New" pitchFamily="49" charset="0"/>
              <a:buChar char="o"/>
            </a:pPr>
            <a:r>
              <a:rPr lang="hr-HR" sz="2000" dirty="0" smtClean="0">
                <a:latin typeface="Comic Sans MS" pitchFamily="66" charset="0"/>
              </a:rPr>
              <a:t> </a:t>
            </a:r>
            <a:r>
              <a:rPr lang="hr-HR" sz="2000" dirty="0" smtClean="0">
                <a:solidFill>
                  <a:schemeClr val="accent1">
                    <a:lumMod val="75000"/>
                  </a:schemeClr>
                </a:solidFill>
                <a:latin typeface="Comic Sans MS" pitchFamily="66" charset="0"/>
              </a:rPr>
              <a:t>Djeluje na poboljšanje probave, pomaže kod mučnine i povraćanja</a:t>
            </a:r>
          </a:p>
          <a:p>
            <a:pPr>
              <a:buSzPct val="100000"/>
              <a:buFont typeface="Courier New" pitchFamily="49" charset="0"/>
              <a:buChar char="o"/>
            </a:pPr>
            <a:r>
              <a:rPr lang="hr-HR" sz="2000" dirty="0" smtClean="0">
                <a:solidFill>
                  <a:schemeClr val="accent1">
                    <a:lumMod val="75000"/>
                  </a:schemeClr>
                </a:solidFill>
                <a:latin typeface="Comic Sans MS" pitchFamily="66" charset="0"/>
              </a:rPr>
              <a:t> </a:t>
            </a:r>
            <a:r>
              <a:rPr lang="pt-BR" sz="2000" dirty="0" smtClean="0">
                <a:solidFill>
                  <a:schemeClr val="accent1">
                    <a:lumMod val="75000"/>
                  </a:schemeClr>
                </a:solidFill>
                <a:latin typeface="Comic Sans MS" pitchFamily="66" charset="0"/>
              </a:rPr>
              <a:t>6 do 12 m visoko vazdazeleno stablo</a:t>
            </a:r>
            <a:endParaRPr lang="hr-HR" sz="2000" dirty="0" smtClean="0">
              <a:solidFill>
                <a:schemeClr val="accent1">
                  <a:lumMod val="75000"/>
                </a:schemeClr>
              </a:solidFill>
              <a:latin typeface="Comic Sans MS" pitchFamily="66" charset="0"/>
            </a:endParaRPr>
          </a:p>
          <a:p>
            <a:pPr>
              <a:buSzPct val="100000"/>
            </a:pPr>
            <a:r>
              <a:rPr lang="hr-HR" sz="2000" dirty="0" smtClean="0">
                <a:solidFill>
                  <a:schemeClr val="accent1">
                    <a:lumMod val="75000"/>
                  </a:schemeClr>
                </a:solidFill>
              </a:rPr>
              <a:t> </a:t>
            </a:r>
            <a:endParaRPr lang="pt-BR" sz="2000" dirty="0" smtClean="0">
              <a:solidFill>
                <a:schemeClr val="accent1">
                  <a:lumMod val="75000"/>
                </a:schemeClr>
              </a:solidFill>
            </a:endParaRPr>
          </a:p>
          <a:p>
            <a:pPr lvl="1">
              <a:buSzPct val="100000"/>
              <a:buFont typeface="Courier New" pitchFamily="49" charset="0"/>
              <a:buChar char="o"/>
            </a:pPr>
            <a:endParaRPr lang="hr-HR" sz="2300" dirty="0">
              <a:solidFill>
                <a:schemeClr val="accent1">
                  <a:lumMod val="75000"/>
                </a:schemeClr>
              </a:solidFill>
            </a:endParaRPr>
          </a:p>
        </p:txBody>
      </p:sp>
      <p:pic>
        <p:nvPicPr>
          <p:cNvPr id="26630" name="Picture 6" descr="http://toddsbbi.com/wp-content/uploads/2012/07/shutterstock_77792515AniseCinnamon.jpg"/>
          <p:cNvPicPr>
            <a:picLocks noChangeAspect="1" noChangeArrowheads="1"/>
          </p:cNvPicPr>
          <p:nvPr/>
        </p:nvPicPr>
        <p:blipFill>
          <a:blip r:embed="rId2" cstate="print"/>
          <a:srcRect/>
          <a:stretch>
            <a:fillRect/>
          </a:stretch>
        </p:blipFill>
        <p:spPr bwMode="auto">
          <a:xfrm>
            <a:off x="0" y="3357562"/>
            <a:ext cx="9144000" cy="3500438"/>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par>
                                <p:cTn id="52" presetID="25" presetClass="entr" presetSubtype="0" fill="hold"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4" end="4"/>
                                            </p:txEl>
                                          </p:spTgt>
                                        </p:tgtEl>
                                      </p:cBhvr>
                                    </p:animEffect>
                                  </p:childTnLst>
                                </p:cTn>
                              </p:par>
                              <p:par>
                                <p:cTn id="62" presetID="25" presetClass="entr" presetSubtype="0" fill="hold" nodeType="with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 calcmode="lin" valueType="num">
                                      <p:cBhvr>
                                        <p:cTn id="6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3">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4" presetClass="entr" presetSubtype="0" fill="hold" nodeType="clickEffect">
                                  <p:stCondLst>
                                    <p:cond delay="0"/>
                                  </p:stCondLst>
                                  <p:childTnLst>
                                    <p:set>
                                      <p:cBhvr>
                                        <p:cTn id="75" dur="1" fill="hold">
                                          <p:stCondLst>
                                            <p:cond delay="0"/>
                                          </p:stCondLst>
                                        </p:cTn>
                                        <p:tgtEl>
                                          <p:spTgt spid="26630"/>
                                        </p:tgtEl>
                                        <p:attrNameLst>
                                          <p:attrName>style.visibility</p:attrName>
                                        </p:attrNameLst>
                                      </p:cBhvr>
                                      <p:to>
                                        <p:strVal val="visible"/>
                                      </p:to>
                                    </p:set>
                                    <p:anim from="(-#ppt_w/2)" to="(#ppt_x)" calcmode="lin" valueType="num">
                                      <p:cBhvr>
                                        <p:cTn id="76" dur="600" fill="hold">
                                          <p:stCondLst>
                                            <p:cond delay="0"/>
                                          </p:stCondLst>
                                        </p:cTn>
                                        <p:tgtEl>
                                          <p:spTgt spid="26630"/>
                                        </p:tgtEl>
                                        <p:attrNameLst>
                                          <p:attrName>ppt_x</p:attrName>
                                        </p:attrNameLst>
                                      </p:cBhvr>
                                    </p:anim>
                                    <p:anim from="0" to="-1.0" calcmode="lin" valueType="num">
                                      <p:cBhvr>
                                        <p:cTn id="77" dur="200" decel="50000" autoRev="1" fill="hold">
                                          <p:stCondLst>
                                            <p:cond delay="600"/>
                                          </p:stCondLst>
                                        </p:cTn>
                                        <p:tgtEl>
                                          <p:spTgt spid="26630"/>
                                        </p:tgtEl>
                                        <p:attrNameLst>
                                          <p:attrName>xshear</p:attrName>
                                        </p:attrNameLst>
                                      </p:cBhvr>
                                    </p:anim>
                                    <p:animScale>
                                      <p:cBhvr>
                                        <p:cTn id="78" dur="200" decel="100000" autoRev="1" fill="hold">
                                          <p:stCondLst>
                                            <p:cond delay="600"/>
                                          </p:stCondLst>
                                        </p:cTn>
                                        <p:tgtEl>
                                          <p:spTgt spid="26630"/>
                                        </p:tgtEl>
                                      </p:cBhvr>
                                      <p:from x="100000" y="100000"/>
                                      <p:to x="80000" y="100000"/>
                                    </p:animScale>
                                    <p:anim by="(#ppt_h/3+#ppt_w*0.1)" calcmode="lin" valueType="num">
                                      <p:cBhvr additive="sum">
                                        <p:cTn id="79" dur="200" decel="100000" autoRev="1" fill="hold">
                                          <p:stCondLst>
                                            <p:cond delay="600"/>
                                          </p:stCondLst>
                                        </p:cTn>
                                        <p:tgtEl>
                                          <p:spTgt spid="2663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142900"/>
            <a:ext cx="6672266" cy="1000132"/>
          </a:xfrm>
        </p:spPr>
        <p:txBody>
          <a:bodyPr>
            <a:normAutofit/>
          </a:bodyPr>
          <a:lstStyle/>
          <a:p>
            <a:r>
              <a:rPr lang="hr-HR" sz="4400" dirty="0" smtClean="0">
                <a:solidFill>
                  <a:schemeClr val="accent1">
                    <a:lumMod val="60000"/>
                    <a:lumOff val="40000"/>
                  </a:schemeClr>
                </a:solidFill>
              </a:rPr>
              <a:t>Eukaliptus</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285984" y="857232"/>
            <a:ext cx="6143668" cy="4874748"/>
          </a:xfrm>
        </p:spPr>
        <p:txBody>
          <a:bodyPr/>
          <a:lstStyle/>
          <a:p>
            <a:pPr>
              <a:buSzPct val="100000"/>
              <a:buFont typeface="Courier New" pitchFamily="49" charset="0"/>
              <a:buChar char="o"/>
            </a:pPr>
            <a:r>
              <a:rPr lang="hr-HR" dirty="0" smtClean="0">
                <a:solidFill>
                  <a:schemeClr val="accent1">
                    <a:lumMod val="75000"/>
                  </a:schemeClr>
                </a:solidFill>
              </a:rPr>
              <a:t> </a:t>
            </a:r>
            <a:r>
              <a:rPr lang="hr-HR" sz="2000" dirty="0" smtClean="0">
                <a:solidFill>
                  <a:schemeClr val="accent1">
                    <a:lumMod val="75000"/>
                  </a:schemeClr>
                </a:solidFill>
                <a:latin typeface="Comic Sans MS" pitchFamily="66" charset="0"/>
              </a:rPr>
              <a:t>Dolazi iz Australije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Dijelovi za upotrebu su listovi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Liječi prehlade, prsne infekcije, odbija insekte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a:t>
            </a:r>
            <a:r>
              <a:rPr lang="pl-PL" sz="2000" dirty="0" smtClean="0">
                <a:solidFill>
                  <a:schemeClr val="accent1">
                    <a:lumMod val="75000"/>
                  </a:schemeClr>
                </a:solidFill>
                <a:latin typeface="Comic Sans MS" pitchFamily="66" charset="0"/>
              </a:rPr>
              <a:t>Doseže visinu od 80 metara</a:t>
            </a:r>
            <a:endParaRPr lang="hr-HR" sz="2000" dirty="0">
              <a:solidFill>
                <a:schemeClr val="accent1">
                  <a:lumMod val="75000"/>
                </a:schemeClr>
              </a:solidFill>
              <a:latin typeface="Comic Sans MS" pitchFamily="66" charset="0"/>
            </a:endParaRPr>
          </a:p>
        </p:txBody>
      </p:sp>
      <p:pic>
        <p:nvPicPr>
          <p:cNvPr id="25604" name="Picture 4" descr="https://encrypted-tbn0.gstatic.com/images?q=tbn:ANd9GcSz0IDy9KrBQy784uodaSSaSzs6gEfwULqOd2m8WGoorU1nj_nCyg"/>
          <p:cNvPicPr>
            <a:picLocks noChangeAspect="1" noChangeArrowheads="1"/>
          </p:cNvPicPr>
          <p:nvPr/>
        </p:nvPicPr>
        <p:blipFill>
          <a:blip r:embed="rId2"/>
          <a:srcRect/>
          <a:stretch>
            <a:fillRect/>
          </a:stretch>
        </p:blipFill>
        <p:spPr bwMode="auto">
          <a:xfrm>
            <a:off x="0" y="2786058"/>
            <a:ext cx="9144000" cy="4071942"/>
          </a:xfrm>
          <a:prstGeom prst="rect">
            <a:avLst/>
          </a:prstGeom>
          <a:noFill/>
        </p:spPr>
      </p:pic>
      <p:sp>
        <p:nvSpPr>
          <p:cNvPr id="8" name="TekstniOkvir 7"/>
          <p:cNvSpPr txBox="1"/>
          <p:nvPr/>
        </p:nvSpPr>
        <p:spPr>
          <a:xfrm>
            <a:off x="0" y="6488668"/>
            <a:ext cx="2286016" cy="369332"/>
          </a:xfrm>
          <a:prstGeom prst="rect">
            <a:avLst/>
          </a:prstGeom>
          <a:noFill/>
        </p:spPr>
        <p:txBody>
          <a:bodyPr wrap="square" rtlCol="0">
            <a:spAutoFit/>
          </a:bodyPr>
          <a:lstStyle/>
          <a:p>
            <a:r>
              <a:rPr lang="hr-HR" b="1" u="sng" dirty="0" smtClean="0"/>
              <a:t>Lišće eukaliptusa</a:t>
            </a:r>
            <a:endParaRPr lang="hr-HR" b="1" u="sng"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nodeType="clickEffect">
                                  <p:stCondLst>
                                    <p:cond delay="0"/>
                                  </p:stCondLst>
                                  <p:childTnLst>
                                    <p:set>
                                      <p:cBhvr>
                                        <p:cTn id="55" dur="1" fill="hold">
                                          <p:stCondLst>
                                            <p:cond delay="0"/>
                                          </p:stCondLst>
                                        </p:cTn>
                                        <p:tgtEl>
                                          <p:spTgt spid="25604"/>
                                        </p:tgtEl>
                                        <p:attrNameLst>
                                          <p:attrName>style.visibility</p:attrName>
                                        </p:attrNameLst>
                                      </p:cBhvr>
                                      <p:to>
                                        <p:strVal val="visible"/>
                                      </p:to>
                                    </p:set>
                                    <p:anim from="(-#ppt_w/2)" to="(#ppt_x)" calcmode="lin" valueType="num">
                                      <p:cBhvr>
                                        <p:cTn id="56" dur="600" fill="hold">
                                          <p:stCondLst>
                                            <p:cond delay="0"/>
                                          </p:stCondLst>
                                        </p:cTn>
                                        <p:tgtEl>
                                          <p:spTgt spid="25604"/>
                                        </p:tgtEl>
                                        <p:attrNameLst>
                                          <p:attrName>ppt_x</p:attrName>
                                        </p:attrNameLst>
                                      </p:cBhvr>
                                    </p:anim>
                                    <p:anim from="0" to="-1.0" calcmode="lin" valueType="num">
                                      <p:cBhvr>
                                        <p:cTn id="57" dur="200" decel="50000" autoRev="1" fill="hold">
                                          <p:stCondLst>
                                            <p:cond delay="600"/>
                                          </p:stCondLst>
                                        </p:cTn>
                                        <p:tgtEl>
                                          <p:spTgt spid="25604"/>
                                        </p:tgtEl>
                                        <p:attrNameLst>
                                          <p:attrName>xshear</p:attrName>
                                        </p:attrNameLst>
                                      </p:cBhvr>
                                    </p:anim>
                                    <p:animScale>
                                      <p:cBhvr>
                                        <p:cTn id="58" dur="200" decel="100000" autoRev="1" fill="hold">
                                          <p:stCondLst>
                                            <p:cond delay="600"/>
                                          </p:stCondLst>
                                        </p:cTn>
                                        <p:tgtEl>
                                          <p:spTgt spid="25604"/>
                                        </p:tgtEl>
                                      </p:cBhvr>
                                      <p:from x="100000" y="100000"/>
                                      <p:to x="80000" y="100000"/>
                                    </p:animScale>
                                    <p:anim by="(#ppt_h/3+#ppt_w*0.1)" calcmode="lin" valueType="num">
                                      <p:cBhvr additive="sum">
                                        <p:cTn id="59" dur="200" decel="100000" autoRev="1" fill="hold">
                                          <p:stCondLst>
                                            <p:cond delay="600"/>
                                          </p:stCondLst>
                                        </p:cTn>
                                        <p:tgtEl>
                                          <p:spTgt spid="25604"/>
                                        </p:tgtEl>
                                        <p:attrNameLst>
                                          <p:attrName>ppt_x</p:attrName>
                                        </p:attrNameLst>
                                      </p:cBhvr>
                                    </p:anim>
                                  </p:childTnLst>
                                </p:cTn>
                              </p:par>
                              <p:par>
                                <p:cTn id="60" presetID="34" presetClass="entr" presetSubtype="0" fill="hold" nodeType="with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 from="(-#ppt_w/2)" to="(#ppt_x)" calcmode="lin" valueType="num">
                                      <p:cBhvr>
                                        <p:cTn id="62" dur="600" fill="hold">
                                          <p:stCondLst>
                                            <p:cond delay="0"/>
                                          </p:stCondLst>
                                        </p:cTn>
                                        <p:tgtEl>
                                          <p:spTgt spid="8">
                                            <p:txEl>
                                              <p:pRg st="0" end="0"/>
                                            </p:txEl>
                                          </p:spTgt>
                                        </p:tgtEl>
                                        <p:attrNameLst>
                                          <p:attrName>ppt_x</p:attrName>
                                        </p:attrNameLst>
                                      </p:cBhvr>
                                    </p:anim>
                                    <p:anim from="0" to="-1.0" calcmode="lin" valueType="num">
                                      <p:cBhvr>
                                        <p:cTn id="63" dur="200" decel="50000" autoRev="1" fill="hold">
                                          <p:stCondLst>
                                            <p:cond delay="600"/>
                                          </p:stCondLst>
                                        </p:cTn>
                                        <p:tgtEl>
                                          <p:spTgt spid="8">
                                            <p:txEl>
                                              <p:pRg st="0" end="0"/>
                                            </p:txEl>
                                          </p:spTgt>
                                        </p:tgtEl>
                                        <p:attrNameLst>
                                          <p:attrName>xshear</p:attrName>
                                        </p:attrNameLst>
                                      </p:cBhvr>
                                    </p:anim>
                                    <p:animScale>
                                      <p:cBhvr>
                                        <p:cTn id="64" dur="200" decel="100000" autoRev="1" fill="hold">
                                          <p:stCondLst>
                                            <p:cond delay="600"/>
                                          </p:stCondLst>
                                        </p:cTn>
                                        <p:tgtEl>
                                          <p:spTgt spid="8">
                                            <p:txEl>
                                              <p:pRg st="0" end="0"/>
                                            </p:txEl>
                                          </p:spTgt>
                                        </p:tgtEl>
                                      </p:cBhvr>
                                      <p:from x="100000" y="100000"/>
                                      <p:to x="80000" y="100000"/>
                                    </p:animScale>
                                    <p:anim by="(#ppt_h/3+#ppt_w*0.1)" calcmode="lin" valueType="num">
                                      <p:cBhvr additive="sum">
                                        <p:cTn id="65" dur="200" decel="100000" autoRev="1" fill="hold">
                                          <p:stCondLst>
                                            <p:cond delay="600"/>
                                          </p:stCondLst>
                                        </p:cTn>
                                        <p:tgtEl>
                                          <p:spTgt spid="8">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142900"/>
            <a:ext cx="6672266" cy="1000132"/>
          </a:xfrm>
        </p:spPr>
        <p:txBody>
          <a:bodyPr>
            <a:normAutofit/>
          </a:bodyPr>
          <a:lstStyle/>
          <a:p>
            <a:r>
              <a:rPr lang="hr-HR" sz="4400" dirty="0" smtClean="0">
                <a:solidFill>
                  <a:schemeClr val="accent1">
                    <a:lumMod val="60000"/>
                    <a:lumOff val="40000"/>
                  </a:schemeClr>
                </a:solidFill>
              </a:rPr>
              <a:t>Gorušica</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285984" y="857232"/>
            <a:ext cx="6143668" cy="4874748"/>
          </a:xfrm>
        </p:spPr>
        <p:txBody>
          <a:bodyPr>
            <a:normAutofit/>
          </a:bodyPr>
          <a:lstStyle/>
          <a:p>
            <a:pPr>
              <a:buSzPct val="100000"/>
              <a:buFont typeface="Courier New" pitchFamily="49" charset="0"/>
              <a:buChar char="o"/>
            </a:pPr>
            <a:r>
              <a:rPr lang="hr-HR" sz="2000" dirty="0" smtClean="0">
                <a:solidFill>
                  <a:schemeClr val="accent1">
                    <a:lumMod val="75000"/>
                  </a:schemeClr>
                </a:solidFill>
              </a:rPr>
              <a:t> </a:t>
            </a:r>
            <a:r>
              <a:rPr lang="hr-HR" sz="2000" dirty="0" smtClean="0">
                <a:solidFill>
                  <a:schemeClr val="accent1">
                    <a:lumMod val="75000"/>
                  </a:schemeClr>
                </a:solidFill>
                <a:latin typeface="Comic Sans MS" pitchFamily="66" charset="0"/>
              </a:rPr>
              <a:t>Poznata kao muštarda</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Dolazi iz Europe i Azije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Dijelovi za upotrebu su sjemenke </a:t>
            </a:r>
          </a:p>
          <a:p>
            <a:pPr>
              <a:buSzPct val="100000"/>
              <a:buFont typeface="Courier New" pitchFamily="49" charset="0"/>
              <a:buChar char="o"/>
            </a:pPr>
            <a:r>
              <a:rPr lang="hr-HR" sz="2000" dirty="0" smtClean="0">
                <a:solidFill>
                  <a:schemeClr val="accent1">
                    <a:lumMod val="75000"/>
                  </a:schemeClr>
                </a:solidFill>
                <a:latin typeface="Comic Sans MS" pitchFamily="66" charset="0"/>
              </a:rPr>
              <a:t> Liječi pročišćavanje glasa, crijevnih i želučanih tegoba</a:t>
            </a:r>
          </a:p>
          <a:p>
            <a:pPr>
              <a:buSzPct val="100000"/>
              <a:buFont typeface="Courier New" pitchFamily="49" charset="0"/>
              <a:buChar char="o"/>
            </a:pPr>
            <a:r>
              <a:rPr lang="hr-HR" sz="2000" dirty="0" smtClean="0">
                <a:solidFill>
                  <a:schemeClr val="accent1">
                    <a:lumMod val="75000"/>
                  </a:schemeClr>
                </a:solidFill>
                <a:latin typeface="Comic Sans MS" pitchFamily="66" charset="0"/>
              </a:rPr>
              <a:t> Listovi dugački do 10 cm</a:t>
            </a:r>
          </a:p>
        </p:txBody>
      </p:sp>
      <p:pic>
        <p:nvPicPr>
          <p:cNvPr id="27652" name="Picture 4" descr="http://www.imagines-plantarum.de/img/0405111.jpg"/>
          <p:cNvPicPr>
            <a:picLocks noChangeAspect="1" noChangeArrowheads="1"/>
          </p:cNvPicPr>
          <p:nvPr/>
        </p:nvPicPr>
        <p:blipFill>
          <a:blip r:embed="rId2"/>
          <a:srcRect/>
          <a:stretch>
            <a:fillRect/>
          </a:stretch>
        </p:blipFill>
        <p:spPr bwMode="auto">
          <a:xfrm>
            <a:off x="0" y="3000372"/>
            <a:ext cx="9144000" cy="3857628"/>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par>
                                <p:cTn id="52" presetID="25" presetClass="entr" presetSubtype="0" fill="hold"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4" presetClass="entr" presetSubtype="0" fill="hold" nodeType="clickEffect">
                                  <p:stCondLst>
                                    <p:cond delay="0"/>
                                  </p:stCondLst>
                                  <p:childTnLst>
                                    <p:set>
                                      <p:cBhvr>
                                        <p:cTn id="65" dur="1" fill="hold">
                                          <p:stCondLst>
                                            <p:cond delay="0"/>
                                          </p:stCondLst>
                                        </p:cTn>
                                        <p:tgtEl>
                                          <p:spTgt spid="27652"/>
                                        </p:tgtEl>
                                        <p:attrNameLst>
                                          <p:attrName>style.visibility</p:attrName>
                                        </p:attrNameLst>
                                      </p:cBhvr>
                                      <p:to>
                                        <p:strVal val="visible"/>
                                      </p:to>
                                    </p:set>
                                    <p:anim from="(-#ppt_w/2)" to="(#ppt_x)" calcmode="lin" valueType="num">
                                      <p:cBhvr>
                                        <p:cTn id="66" dur="600" fill="hold">
                                          <p:stCondLst>
                                            <p:cond delay="0"/>
                                          </p:stCondLst>
                                        </p:cTn>
                                        <p:tgtEl>
                                          <p:spTgt spid="27652"/>
                                        </p:tgtEl>
                                        <p:attrNameLst>
                                          <p:attrName>ppt_x</p:attrName>
                                        </p:attrNameLst>
                                      </p:cBhvr>
                                    </p:anim>
                                    <p:anim from="0" to="-1.0" calcmode="lin" valueType="num">
                                      <p:cBhvr>
                                        <p:cTn id="67" dur="200" decel="50000" autoRev="1" fill="hold">
                                          <p:stCondLst>
                                            <p:cond delay="600"/>
                                          </p:stCondLst>
                                        </p:cTn>
                                        <p:tgtEl>
                                          <p:spTgt spid="27652"/>
                                        </p:tgtEl>
                                        <p:attrNameLst>
                                          <p:attrName>xshear</p:attrName>
                                        </p:attrNameLst>
                                      </p:cBhvr>
                                    </p:anim>
                                    <p:animScale>
                                      <p:cBhvr>
                                        <p:cTn id="68" dur="200" decel="100000" autoRev="1" fill="hold">
                                          <p:stCondLst>
                                            <p:cond delay="600"/>
                                          </p:stCondLst>
                                        </p:cTn>
                                        <p:tgtEl>
                                          <p:spTgt spid="27652"/>
                                        </p:tgtEl>
                                      </p:cBhvr>
                                      <p:from x="100000" y="100000"/>
                                      <p:to x="80000" y="100000"/>
                                    </p:animScale>
                                    <p:anim by="(#ppt_h/3+#ppt_w*0.1)" calcmode="lin" valueType="num">
                                      <p:cBhvr additive="sum">
                                        <p:cTn id="69" dur="200" decel="100000" autoRev="1" fill="hold">
                                          <p:stCondLst>
                                            <p:cond delay="600"/>
                                          </p:stCondLst>
                                        </p:cTn>
                                        <p:tgtEl>
                                          <p:spTgt spid="2765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14480" y="-142900"/>
            <a:ext cx="6672266" cy="1000132"/>
          </a:xfrm>
        </p:spPr>
        <p:txBody>
          <a:bodyPr>
            <a:normAutofit/>
          </a:bodyPr>
          <a:lstStyle/>
          <a:p>
            <a:r>
              <a:rPr lang="hr-HR" sz="4400" dirty="0" smtClean="0">
                <a:solidFill>
                  <a:schemeClr val="accent1">
                    <a:lumMod val="60000"/>
                    <a:lumOff val="40000"/>
                  </a:schemeClr>
                </a:solidFill>
              </a:rPr>
              <a:t>Hmelj</a:t>
            </a:r>
            <a:endParaRPr lang="hr-HR" sz="4400" dirty="0">
              <a:solidFill>
                <a:schemeClr val="accent1">
                  <a:lumMod val="60000"/>
                  <a:lumOff val="40000"/>
                </a:schemeClr>
              </a:solidFill>
            </a:endParaRPr>
          </a:p>
        </p:txBody>
      </p:sp>
      <p:sp>
        <p:nvSpPr>
          <p:cNvPr id="3" name="Podnaslov 2"/>
          <p:cNvSpPr>
            <a:spLocks noGrp="1"/>
          </p:cNvSpPr>
          <p:nvPr>
            <p:ph type="subTitle" idx="1"/>
          </p:nvPr>
        </p:nvSpPr>
        <p:spPr>
          <a:xfrm>
            <a:off x="2285984" y="928670"/>
            <a:ext cx="6143668" cy="4874748"/>
          </a:xfrm>
        </p:spPr>
        <p:txBody>
          <a:bodyPr/>
          <a:lstStyle/>
          <a:p>
            <a:pPr>
              <a:buSzPct val="100000"/>
              <a:buFont typeface="Courier New" pitchFamily="49" charset="0"/>
              <a:buChar char="o"/>
            </a:pPr>
            <a:r>
              <a:rPr lang="hr-HR" dirty="0" smtClean="0">
                <a:solidFill>
                  <a:schemeClr val="accent1">
                    <a:lumMod val="75000"/>
                  </a:schemeClr>
                </a:solidFill>
              </a:rPr>
              <a:t> </a:t>
            </a:r>
            <a:r>
              <a:rPr lang="hr-HR" sz="2000" dirty="0" smtClean="0">
                <a:solidFill>
                  <a:schemeClr val="accent1">
                    <a:lumMod val="75000"/>
                  </a:schemeClr>
                </a:solidFill>
                <a:latin typeface="Comic Sans MS" pitchFamily="66" charset="0"/>
              </a:rPr>
              <a:t>Dolazi iz Sjevernih zemalja umjerene klime</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Dijelovi za upotrebu su ženski cvjetovi (strobuli)</a:t>
            </a:r>
          </a:p>
          <a:p>
            <a:pPr>
              <a:buSzPct val="100000"/>
              <a:buFont typeface="Courier New" pitchFamily="49" charset="0"/>
              <a:buChar char="o"/>
            </a:pPr>
            <a:r>
              <a:rPr lang="hr-HR" sz="2000" dirty="0" smtClean="0">
                <a:latin typeface="Comic Sans MS" pitchFamily="66" charset="0"/>
              </a:rPr>
              <a:t> </a:t>
            </a:r>
            <a:r>
              <a:rPr lang="hr-HR" sz="2000" dirty="0" smtClean="0">
                <a:solidFill>
                  <a:schemeClr val="accent1">
                    <a:lumMod val="75000"/>
                  </a:schemeClr>
                </a:solidFill>
                <a:latin typeface="Comic Sans MS" pitchFamily="66" charset="0"/>
              </a:rPr>
              <a:t>Ublažava napetost, smiruje nemir</a:t>
            </a:r>
          </a:p>
          <a:p>
            <a:pPr>
              <a:buSzPct val="100000"/>
              <a:buFont typeface="Courier New" pitchFamily="49" charset="0"/>
              <a:buChar char="o"/>
            </a:pPr>
            <a:r>
              <a:rPr lang="hr-HR" sz="2000" dirty="0" smtClean="0">
                <a:solidFill>
                  <a:schemeClr val="accent1">
                    <a:lumMod val="75000"/>
                  </a:schemeClr>
                </a:solidFill>
                <a:latin typeface="Comic Sans MS" pitchFamily="66" charset="0"/>
              </a:rPr>
              <a:t> Doseže visinu do 7 metara </a:t>
            </a:r>
          </a:p>
          <a:p>
            <a:pPr>
              <a:buSzPct val="100000"/>
            </a:pPr>
            <a:r>
              <a:rPr lang="hr-HR" dirty="0" smtClean="0"/>
              <a:t/>
            </a:r>
            <a:br>
              <a:rPr lang="hr-HR" dirty="0" smtClean="0"/>
            </a:br>
            <a:endParaRPr lang="hr-HR" dirty="0">
              <a:solidFill>
                <a:schemeClr val="accent1">
                  <a:lumMod val="75000"/>
                </a:schemeClr>
              </a:solidFill>
            </a:endParaRPr>
          </a:p>
        </p:txBody>
      </p:sp>
      <p:pic>
        <p:nvPicPr>
          <p:cNvPr id="17410" name="Picture 2" descr="http://www.val-znanje.com/images/stories/ljekovitobilje/69-hmelj.jpg"/>
          <p:cNvPicPr>
            <a:picLocks noChangeAspect="1" noChangeArrowheads="1"/>
          </p:cNvPicPr>
          <p:nvPr/>
        </p:nvPicPr>
        <p:blipFill>
          <a:blip r:embed="rId2"/>
          <a:srcRect/>
          <a:stretch>
            <a:fillRect/>
          </a:stretch>
        </p:blipFill>
        <p:spPr bwMode="auto">
          <a:xfrm>
            <a:off x="0" y="2714620"/>
            <a:ext cx="9144000" cy="4143380"/>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Livnic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634</TotalTime>
  <Words>800</Words>
  <Application>Microsoft Office PowerPoint</Application>
  <PresentationFormat>Prikaz na zaslonu (4:3)</PresentationFormat>
  <Paragraphs>151</Paragraphs>
  <Slides>25</Slides>
  <Notes>0</Notes>
  <HiddenSlides>0</HiddenSlides>
  <MMClips>0</MMClips>
  <ScaleCrop>false</ScaleCrop>
  <HeadingPairs>
    <vt:vector size="4" baseType="variant">
      <vt:variant>
        <vt:lpstr>Tema</vt:lpstr>
      </vt:variant>
      <vt:variant>
        <vt:i4>1</vt:i4>
      </vt:variant>
      <vt:variant>
        <vt:lpstr>Naslovi slajdova</vt:lpstr>
      </vt:variant>
      <vt:variant>
        <vt:i4>25</vt:i4>
      </vt:variant>
    </vt:vector>
  </HeadingPairs>
  <TitlesOfParts>
    <vt:vector size="26" baseType="lpstr">
      <vt:lpstr>Oriel</vt:lpstr>
      <vt:lpstr>LJEKOVITO BILJE</vt:lpstr>
      <vt:lpstr>Što je ljekovito bilje?</vt:lpstr>
      <vt:lpstr>20 najljekovitijih biljaka</vt:lpstr>
      <vt:lpstr>Aloe vera</vt:lpstr>
      <vt:lpstr>Borač</vt:lpstr>
      <vt:lpstr>Cimet</vt:lpstr>
      <vt:lpstr>Eukaliptus</vt:lpstr>
      <vt:lpstr>Gorušica</vt:lpstr>
      <vt:lpstr>Hmelj</vt:lpstr>
      <vt:lpstr>Kamilica</vt:lpstr>
      <vt:lpstr>Lavanda</vt:lpstr>
      <vt:lpstr>Lipa</vt:lpstr>
      <vt:lpstr>Maslačak</vt:lpstr>
      <vt:lpstr>Metvica</vt:lpstr>
      <vt:lpstr>Neven </vt:lpstr>
      <vt:lpstr>Osljebad </vt:lpstr>
      <vt:lpstr>Preslica</vt:lpstr>
      <vt:lpstr>Ružmarin</vt:lpstr>
      <vt:lpstr>Sena </vt:lpstr>
      <vt:lpstr>Vidac </vt:lpstr>
      <vt:lpstr>Vrkuta</vt:lpstr>
      <vt:lpstr>Zob</vt:lpstr>
      <vt:lpstr>Žutika </vt:lpstr>
      <vt:lpstr> </vt:lpstr>
      <vt:lpstr>Slajd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c:title>
  <dc:creator>Patrik</dc:creator>
  <cp:lastModifiedBy>Patrik</cp:lastModifiedBy>
  <cp:revision>68</cp:revision>
  <dcterms:created xsi:type="dcterms:W3CDTF">2013-02-22T17:50:43Z</dcterms:created>
  <dcterms:modified xsi:type="dcterms:W3CDTF">2013-03-05T19:23:36Z</dcterms:modified>
</cp:coreProperties>
</file>