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1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4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55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8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2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4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5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7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21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20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2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3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47AD-77B0-4C74-A965-548E895813BD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0C17B08-8C5A-4463-A108-C1BEF847402D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9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xmlns="" id="{D0712110-0BC1-4B31-B3BB-63B44222E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xmlns="" id="{4466B5F3-C053-4580-B04A-1EF949888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5AD298-9A05-4DF8-9840-C199A1B3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hr-HR" sz="4800"/>
              <a:t>VUKOVARSKI RAT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15A6758-AA32-4539-A71B-CA7AD81FB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/>
          </a:bodyPr>
          <a:lstStyle/>
          <a:p>
            <a:r>
              <a:rPr lang="hr-HR" sz="1600" dirty="0"/>
              <a:t>Izradio: </a:t>
            </a:r>
            <a:r>
              <a:rPr lang="hr-HR" sz="1600" dirty="0" err="1"/>
              <a:t>marin</a:t>
            </a:r>
            <a:r>
              <a:rPr lang="hr-HR" sz="1600" dirty="0"/>
              <a:t> </a:t>
            </a:r>
            <a:r>
              <a:rPr lang="hr-HR" sz="1600" dirty="0" err="1" smtClean="0"/>
              <a:t>prester</a:t>
            </a:r>
            <a:r>
              <a:rPr lang="hr-HR" sz="1600" dirty="0" smtClean="0"/>
              <a:t> I </a:t>
            </a:r>
            <a:r>
              <a:rPr lang="hr-HR" sz="1600" dirty="0" err="1" smtClean="0"/>
              <a:t>neo</a:t>
            </a:r>
            <a:r>
              <a:rPr lang="hr-HR" sz="1600" dirty="0" smtClean="0"/>
              <a:t> </a:t>
            </a:r>
            <a:r>
              <a:rPr lang="hr-HR" sz="1600" dirty="0" err="1" smtClean="0"/>
              <a:t>jedvajić</a:t>
            </a:r>
            <a:endParaRPr lang="hr-HR" sz="1600" dirty="0"/>
          </a:p>
        </p:txBody>
      </p:sp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xmlns="" id="{FA6123F2-4B61-414F-A7E5-5B7828EA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D90AAB7-43CB-4B3A-8C1B-C00D4BE0F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29" y="805583"/>
            <a:ext cx="3099406" cy="4660762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xmlns="" id="{25CED634-E2D0-4AB7-96DD-816C9B52C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16">
            <a:extLst>
              <a:ext uri="{FF2B5EF4-FFF2-40B4-BE49-F238E27FC236}">
                <a16:creationId xmlns:a16="http://schemas.microsoft.com/office/drawing/2014/main" xmlns="" id="{FCDDCDFB-696D-4FDF-9B58-24F71B7C3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76931E-6AB4-4507-80EC-87091A77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r-HR" dirty="0"/>
              <a:t>Okupacija </a:t>
            </a:r>
            <a:r>
              <a:rPr lang="hr-HR" dirty="0" err="1"/>
              <a:t>vukovara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A155FBA-DD35-42E2-85DC-D3D7F3B8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hr-HR" dirty="0"/>
              <a:t>U rujnu 1991. godine počele su borbe na prilazima </a:t>
            </a:r>
            <a:r>
              <a:rPr lang="hr-HR" dirty="0" smtClean="0"/>
              <a:t>Vukovara</a:t>
            </a:r>
          </a:p>
          <a:p>
            <a:r>
              <a:rPr lang="hr-HR" dirty="0" smtClean="0"/>
              <a:t>Selo </a:t>
            </a:r>
            <a:r>
              <a:rPr lang="hr-HR" dirty="0" err="1"/>
              <a:t>Berak</a:t>
            </a:r>
            <a:r>
              <a:rPr lang="hr-HR" dirty="0"/>
              <a:t> je palo 2. rujna i sve stanovnike su </a:t>
            </a:r>
            <a:r>
              <a:rPr lang="hr-HR" dirty="0" smtClean="0"/>
              <a:t>potjerali</a:t>
            </a:r>
            <a:endParaRPr lang="hr-HR" dirty="0"/>
          </a:p>
          <a:p>
            <a:r>
              <a:rPr lang="hr-HR" dirty="0"/>
              <a:t>Dana 5. rujna 1991. godine, bio je do tada najžešći napad na Vukovar, </a:t>
            </a:r>
            <a:r>
              <a:rPr lang="hr-HR" dirty="0" smtClean="0"/>
              <a:t> kojem </a:t>
            </a:r>
            <a:r>
              <a:rPr lang="hr-HR" dirty="0"/>
              <a:t>branitelji </a:t>
            </a:r>
            <a:r>
              <a:rPr lang="hr-HR" dirty="0" smtClean="0"/>
              <a:t>odolijevaju</a:t>
            </a:r>
            <a:endParaRPr lang="hr-HR" dirty="0"/>
          </a:p>
          <a:p>
            <a:r>
              <a:rPr lang="pl-PL" dirty="0"/>
              <a:t>Drugi napad je išao na Borovo </a:t>
            </a:r>
            <a:r>
              <a:rPr lang="pl-PL" dirty="0" smtClean="0"/>
              <a:t>Naselje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3494131-9F4D-4567-B3C6-568A1163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1" r="14588" b="3"/>
          <a:stretch/>
        </p:blipFill>
        <p:spPr>
          <a:xfrm>
            <a:off x="7554139" y="2102223"/>
            <a:ext cx="3500715" cy="32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E3CF9C-961D-43E7-A094-F3EE1D60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r-HR" dirty="0" smtClean="0"/>
              <a:t>RAT U VUKOVARU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DA0AB16-FC08-496A-9825-257D7D3A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Dana 29. rujna 1991. godine, u Vukovar su stigle 4 haubice i 4 kamiona streljiva (to je bilo oružje iz osvojene vojarne u Varaždinu</a:t>
            </a:r>
            <a:r>
              <a:rPr lang="hr-HR" dirty="0" smtClean="0"/>
              <a:t>)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2. listopada napadnuto je Sajmište. Cijelo jutro vodile su se žestoke borbe, uništena su 3 tenka i </a:t>
            </a:r>
            <a:r>
              <a:rPr lang="hr-HR" dirty="0" smtClean="0"/>
              <a:t>1 </a:t>
            </a:r>
            <a:r>
              <a:rPr lang="hr-HR" dirty="0"/>
              <a:t>oklopno vozilo, te oko 100 </a:t>
            </a:r>
            <a:r>
              <a:rPr lang="hr-HR" dirty="0" smtClean="0"/>
              <a:t>pješaka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00FC2B0-244E-4C7A-89BD-C8A7528C6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8" r="10486" b="1"/>
          <a:stretch/>
        </p:blipFill>
        <p:spPr>
          <a:xfrm>
            <a:off x="7779089" y="2015734"/>
            <a:ext cx="3050814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739749-6331-40ED-99DC-84124EDB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RAT U VUKOVARU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D0D0D4E-BC2B-468A-8D34-50BF083E1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Nakon što su branitelji uništili oklop, bilo je još neprijatelja koji su se sakrili po okolnim kućama, pa je svaku kuću trebalo čistiti</a:t>
            </a:r>
            <a:r>
              <a:rPr lang="hr-HR" sz="2000" dirty="0" smtClean="0"/>
              <a:t>.</a:t>
            </a:r>
            <a:endParaRPr lang="hr-HR" sz="2000" dirty="0"/>
          </a:p>
          <a:p>
            <a:r>
              <a:rPr lang="hr-HR" sz="2000" dirty="0"/>
              <a:t>Taj dan je neprijatelj u Vukovaru izgubio 30 tenkova i oklopnih transportera, ubijeno je 200 vojnika, a na grad je palo 11.000 granata.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897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ED2B910-B28F-4A54-B17C-8B7E5893A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545F118-1DF8-46A9-8A77-B3D9422CE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3D13EE-6628-4DC0-B651-53B7A159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r>
              <a:rPr lang="hr-HR" dirty="0"/>
              <a:t>RAT U VUKOVARU</a:t>
            </a:r>
            <a:endParaRPr lang="hr-H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CAB7D27-148D-4082-B160-72FAD580D6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758CBE4-5136-4928-A676-9919ADD9B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29" y="481108"/>
            <a:ext cx="3733056" cy="249181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43159E4-5B7C-4F17-9799-0F7CD2833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42" y="3137516"/>
            <a:ext cx="3490029" cy="249287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0890260-FE76-4B84-96B4-77F6A79E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r-HR" dirty="0"/>
              <a:t>Od 15. listopada 1991. godine, Vukovar je u potpunom </a:t>
            </a:r>
            <a:r>
              <a:rPr lang="hr-HR" dirty="0" smtClean="0"/>
              <a:t>okruženju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Dana 16. listopada pogiba Blago Zadro, (zapovjednik obrane Borova Naselja) </a:t>
            </a:r>
          </a:p>
          <a:p>
            <a:pPr>
              <a:lnSpc>
                <a:spcPct val="110000"/>
              </a:lnSpc>
            </a:pPr>
            <a:r>
              <a:rPr lang="hr-HR" dirty="0"/>
              <a:t>Također istoga dana pogiba i Alfred </a:t>
            </a:r>
            <a:r>
              <a:rPr lang="hr-HR" dirty="0" err="1"/>
              <a:t>Hil</a:t>
            </a:r>
            <a:r>
              <a:rPr lang="hr-HR" dirty="0"/>
              <a:t> koji je bio zapovjednik Vojne </a:t>
            </a:r>
            <a:r>
              <a:rPr lang="hr-HR" dirty="0" smtClean="0"/>
              <a:t>policije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Od 7. do 8. studenog napadi na Vukovar ne prestaju, neki uspijevaju pobjeći iz grada, a neki </a:t>
            </a:r>
            <a:r>
              <a:rPr lang="hr-HR" dirty="0" smtClean="0"/>
              <a:t>umiru</a:t>
            </a:r>
            <a:endParaRPr lang="hr-H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D88FC76-F691-462A-BCF9-0BA4F5DE6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3204A7E-B7E9-42D0-9DC4-B82FDC8C4B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AC0F5AE68BEE4AB87437AD5DE02EB9" ma:contentTypeVersion="2" ma:contentTypeDescription="Stvaranje novog dokumenta." ma:contentTypeScope="" ma:versionID="899fad0736a51b5fd610238771abd76e">
  <xsd:schema xmlns:xsd="http://www.w3.org/2001/XMLSchema" xmlns:xs="http://www.w3.org/2001/XMLSchema" xmlns:p="http://schemas.microsoft.com/office/2006/metadata/properties" xmlns:ns2="1cd0b13f-48c9-408d-b405-67dfd793e23a" targetNamespace="http://schemas.microsoft.com/office/2006/metadata/properties" ma:root="true" ma:fieldsID="33143afd3c853a086d7577b973d35038" ns2:_="">
    <xsd:import namespace="1cd0b13f-48c9-408d-b405-67dfd793e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0b13f-48c9-408d-b405-67dfd793e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B43BD-AAB3-4D0F-B0AF-0D5256A71376}"/>
</file>

<file path=customXml/itemProps2.xml><?xml version="1.0" encoding="utf-8"?>
<ds:datastoreItem xmlns:ds="http://schemas.openxmlformats.org/officeDocument/2006/customXml" ds:itemID="{09C048C4-C0BB-4718-9E67-197A3CB86A6A}"/>
</file>

<file path=customXml/itemProps3.xml><?xml version="1.0" encoding="utf-8"?>
<ds:datastoreItem xmlns:ds="http://schemas.openxmlformats.org/officeDocument/2006/customXml" ds:itemID="{5D2E3680-8313-4554-91E3-8B35CFB67816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</TotalTime>
  <Words>241</Words>
  <Application>Microsoft Office PowerPoint</Application>
  <PresentationFormat>Prilagođeno</PresentationFormat>
  <Paragraphs>18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Galerija</vt:lpstr>
      <vt:lpstr>VUKOVARSKI RAT</vt:lpstr>
      <vt:lpstr>Okupacija vukovara</vt:lpstr>
      <vt:lpstr>RAT U VUKOVARU</vt:lpstr>
      <vt:lpstr>RAT U VUKOVARU</vt:lpstr>
      <vt:lpstr>RAT U VUKOVARU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VUKOVARSKI RAT</dc:title>
  <dc:creator>Anita Prester</dc:creator>
  <cp:lastModifiedBy>korisnik</cp:lastModifiedBy>
  <cp:revision>4</cp:revision>
  <dcterms:created xsi:type="dcterms:W3CDTF">2022-11-07T18:59:37Z</dcterms:created>
  <dcterms:modified xsi:type="dcterms:W3CDTF">2022-11-16T06:41:05Z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0x01010034AC0F5AE68BEE4AB87437AD5DE02EB9</vt:lpwstr>
  </property>
</Properties>
</file>